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7" r:id="rId4"/>
    <p:sldId id="269" r:id="rId5"/>
    <p:sldId id="268" r:id="rId6"/>
    <p:sldId id="262" r:id="rId7"/>
    <p:sldId id="270" r:id="rId8"/>
    <p:sldId id="271" r:id="rId9"/>
    <p:sldId id="272" r:id="rId10"/>
    <p:sldId id="27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F52F247-3426-44B9-B556-A0CD6ECD74E2}">
          <p14:sldIdLst>
            <p14:sldId id="256"/>
            <p14:sldId id="257"/>
            <p14:sldId id="267"/>
            <p14:sldId id="269"/>
            <p14:sldId id="268"/>
            <p14:sldId id="262"/>
            <p14:sldId id="270"/>
            <p14:sldId id="271"/>
            <p14:sldId id="272"/>
            <p14:sldId id="2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2" Type="http://schemas.openxmlformats.org/officeDocument/2006/relationships/image" Target="../media/image2.jpg"/><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gif"/><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633" y="3343701"/>
            <a:ext cx="9144000" cy="1667516"/>
          </a:xfrm>
        </p:spPr>
        <p:txBody>
          <a:bodyPr anchor="ctr">
            <a:normAutofit/>
          </a:bodyPr>
          <a:lstStyle>
            <a:lvl1pPr algn="l">
              <a:defRPr sz="5400">
                <a:latin typeface="UTM Duepuntozero" panose="02040603050506020204" pitchFamily="18"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04633" y="5119007"/>
            <a:ext cx="9144000" cy="1237343"/>
          </a:xfrm>
        </p:spPr>
        <p:txBody>
          <a:bodyPr>
            <a:normAutofit/>
          </a:bodyPr>
          <a:lstStyle>
            <a:lvl1pPr marL="0" indent="0" algn="l">
              <a:buNone/>
              <a:defRPr sz="3200">
                <a:latin typeface="UTM Duepuntozero" panose="0204060305050602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4C1CA74-CAC5-4020-8697-079ED1D92C55}" type="datetimeFigureOut">
              <a:rPr lang="en-US" smtClean="0"/>
              <a:t>8/8/2018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89C3-C83B-4AD5-A21E-522DA13CFE41}" type="slidenum">
              <a:rPr lang="en-US" smtClean="0"/>
              <a:t>‹#›</a:t>
            </a:fld>
            <a:endParaRPr lang="en-US"/>
          </a:p>
        </p:txBody>
      </p:sp>
      <p:pic>
        <p:nvPicPr>
          <p:cNvPr id="7" name="Picture 6"/>
          <p:cNvPicPr/>
          <p:nvPr/>
        </p:nvPicPr>
        <p:blipFill>
          <a:blip r:embed="rId3">
            <a:extLst>
              <a:ext uri="{BEBA8EAE-BF5A-486C-A8C5-ECC9F3942E4B}">
                <a14:imgProps xmlns:a14="http://schemas.microsoft.com/office/drawing/2010/main">
                  <a14:imgLayer r:embed="rId4">
                    <a14:imgEffect>
                      <a14:backgroundRemoval t="6186" b="93814" l="9756" r="95122"/>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225948" y="4909688"/>
            <a:ext cx="1101981" cy="1340988"/>
          </a:xfrm>
          <a:prstGeom prst="rect">
            <a:avLst/>
          </a:prstGeom>
          <a:noFill/>
          <a:ln>
            <a:noFill/>
          </a:ln>
        </p:spPr>
      </p:pic>
      <p:pic>
        <p:nvPicPr>
          <p:cNvPr id="8" name="Picture 7"/>
          <p:cNvPicPr/>
          <p:nvPr/>
        </p:nvPicPr>
        <p:blipFill>
          <a:blip r:embed="rId5">
            <a:extLst>
              <a:ext uri="{BEBA8EAE-BF5A-486C-A8C5-ECC9F3942E4B}">
                <a14:imgProps xmlns:a14="http://schemas.microsoft.com/office/drawing/2010/main">
                  <a14:imgLayer r:embed="rId6">
                    <a14:imgEffect>
                      <a14:backgroundRemoval t="10000" b="95000" l="3297" r="93407"/>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442554" y="1672202"/>
            <a:ext cx="1318587" cy="1360965"/>
          </a:xfrm>
          <a:prstGeom prst="rect">
            <a:avLst/>
          </a:prstGeom>
          <a:noFill/>
          <a:ln>
            <a:noFill/>
          </a:ln>
        </p:spPr>
      </p:pic>
      <p:pic>
        <p:nvPicPr>
          <p:cNvPr id="9" name="Picture 8"/>
          <p:cNvPicPr/>
          <p:nvPr/>
        </p:nvPicPr>
        <p:blipFill>
          <a:blip r:embed="rId7">
            <a:extLst>
              <a:ext uri="{BEBA8EAE-BF5A-486C-A8C5-ECC9F3942E4B}">
                <a14:imgProps xmlns:a14="http://schemas.microsoft.com/office/drawing/2010/main">
                  <a14:imgLayer r:embed="rId8">
                    <a14:imgEffect>
                      <a14:backgroundRemoval t="5747" b="89655" l="9375" r="97917"/>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053385" y="-1840438"/>
            <a:ext cx="1246496" cy="1242486"/>
          </a:xfrm>
          <a:prstGeom prst="rect">
            <a:avLst/>
          </a:prstGeom>
          <a:noFill/>
          <a:ln>
            <a:noFill/>
          </a:ln>
        </p:spPr>
      </p:pic>
      <p:pic>
        <p:nvPicPr>
          <p:cNvPr id="10" name="Picture 9"/>
          <p:cNvPicPr/>
          <p:nvPr/>
        </p:nvPicPr>
        <p:blipFill>
          <a:blip r:embed="rId9">
            <a:extLst>
              <a:ext uri="{BEBA8EAE-BF5A-486C-A8C5-ECC9F3942E4B}">
                <a14:imgProps xmlns:a14="http://schemas.microsoft.com/office/drawing/2010/main">
                  <a14:imgLayer r:embed="rId10">
                    <a14:imgEffect>
                      <a14:backgroundRemoval t="1124" b="97753" l="5495" r="97802"/>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66750" y="-2269636"/>
            <a:ext cx="1253758" cy="1216042"/>
          </a:xfrm>
          <a:prstGeom prst="rect">
            <a:avLst/>
          </a:prstGeom>
          <a:noFill/>
          <a:ln>
            <a:noFill/>
          </a:ln>
        </p:spPr>
      </p:pic>
      <p:pic>
        <p:nvPicPr>
          <p:cNvPr id="11" name="Picture 10"/>
          <p:cNvPicPr/>
          <p:nvPr/>
        </p:nvPicPr>
        <p:blipFill>
          <a:blip r:embed="rId11">
            <a:extLst>
              <a:ext uri="{BEBA8EAE-BF5A-486C-A8C5-ECC9F3942E4B}">
                <a14:imgProps xmlns:a14="http://schemas.microsoft.com/office/drawing/2010/main">
                  <a14:imgLayer r:embed="rId12">
                    <a14:imgEffect>
                      <a14:backgroundRemoval t="0" b="98851" l="0" r="96591"/>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2753241" y="2099867"/>
            <a:ext cx="1261281" cy="1243834"/>
          </a:xfrm>
          <a:prstGeom prst="rect">
            <a:avLst/>
          </a:prstGeom>
          <a:noFill/>
          <a:ln>
            <a:noFill/>
          </a:ln>
        </p:spPr>
      </p:pic>
      <p:pic>
        <p:nvPicPr>
          <p:cNvPr id="12" name="Picture 11"/>
          <p:cNvPicPr/>
          <p:nvPr/>
        </p:nvPicPr>
        <p:blipFill>
          <a:blip r:embed="rId13">
            <a:extLst>
              <a:ext uri="{BEBA8EAE-BF5A-486C-A8C5-ECC9F3942E4B}">
                <a14:imgProps xmlns:a14="http://schemas.microsoft.com/office/drawing/2010/main">
                  <a14:imgLayer r:embed="rId14">
                    <a14:imgEffect>
                      <a14:backgroundRemoval t="5155" b="96907" l="2532" r="93671"/>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4371239" y="2039942"/>
            <a:ext cx="1230995" cy="1303759"/>
          </a:xfrm>
          <a:prstGeom prst="rect">
            <a:avLst/>
          </a:prstGeom>
          <a:noFill/>
          <a:ln>
            <a:noFill/>
          </a:ln>
        </p:spPr>
      </p:pic>
      <p:pic>
        <p:nvPicPr>
          <p:cNvPr id="13" name="Picture 14" descr="Image result for magician clipart"/>
          <p:cNvPicPr>
            <a:picLocks noChangeAspect="1" noChangeArrowheads="1" noCrop="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238773" y="743521"/>
            <a:ext cx="2308225" cy="1609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91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path" presetSubtype="0" repeatCount="indefinite" accel="50000" decel="50000" fill="hold" nodeType="withEffect">
                                  <p:stCondLst>
                                    <p:cond delay="0"/>
                                  </p:stCondLst>
                                  <p:childTnLst>
                                    <p:animMotion origin="layout" path="M -1.45833E-6 2.59259E-6 L 0.0888 2.59259E-6 C 0.12852 2.59259E-6 0.17761 -0.19584 0.17761 -0.35463 L 0.17761 -0.70926 " pathEditMode="relative" rAng="0" ptsTypes="AAAA">
                                      <p:cBhvr>
                                        <p:cTn id="6" dur="3000" fill="hold"/>
                                        <p:tgtEl>
                                          <p:spTgt spid="7"/>
                                        </p:tgtEl>
                                        <p:attrNameLst>
                                          <p:attrName>ppt_x</p:attrName>
                                          <p:attrName>ppt_y</p:attrName>
                                        </p:attrNameLst>
                                      </p:cBhvr>
                                      <p:rCtr x="8880" y="-35463"/>
                                    </p:animMotion>
                                  </p:childTnLst>
                                </p:cTn>
                              </p:par>
                              <p:par>
                                <p:cTn id="7" presetID="63" presetClass="path" presetSubtype="0" repeatCount="indefinite" accel="50000" decel="50000" fill="hold" nodeType="withEffect">
                                  <p:stCondLst>
                                    <p:cond delay="0"/>
                                  </p:stCondLst>
                                  <p:childTnLst>
                                    <p:animMotion origin="layout" path="M 0.00716 0.00717 L 0.29036 -0.0088 " pathEditMode="relative" rAng="0" ptsTypes="AA">
                                      <p:cBhvr>
                                        <p:cTn id="8" dur="3000" fill="hold"/>
                                        <p:tgtEl>
                                          <p:spTgt spid="8"/>
                                        </p:tgtEl>
                                        <p:attrNameLst>
                                          <p:attrName>ppt_x</p:attrName>
                                          <p:attrName>ppt_y</p:attrName>
                                        </p:attrNameLst>
                                      </p:cBhvr>
                                      <p:rCtr x="14154" y="-810"/>
                                    </p:animMotion>
                                  </p:childTnLst>
                                </p:cTn>
                              </p:par>
                              <p:par>
                                <p:cTn id="9" presetID="42" presetClass="path" presetSubtype="0" repeatCount="indefinite" accel="50000" decel="50000" fill="hold" nodeType="withEffect">
                                  <p:stCondLst>
                                    <p:cond delay="0"/>
                                  </p:stCondLst>
                                  <p:childTnLst>
                                    <p:animMotion origin="layout" path="M -2.5E-6 -9.97466E-18 L -0.01328 0.45 " pathEditMode="relative" rAng="0" ptsTypes="AA">
                                      <p:cBhvr>
                                        <p:cTn id="10" dur="3000" fill="hold"/>
                                        <p:tgtEl>
                                          <p:spTgt spid="9"/>
                                        </p:tgtEl>
                                        <p:attrNameLst>
                                          <p:attrName>ppt_x</p:attrName>
                                          <p:attrName>ppt_y</p:attrName>
                                        </p:attrNameLst>
                                      </p:cBhvr>
                                      <p:rCtr x="-625" y="22361"/>
                                    </p:animMotion>
                                  </p:childTnLst>
                                </p:cTn>
                              </p:par>
                              <p:par>
                                <p:cTn id="11" presetID="39" presetClass="path" presetSubtype="0" repeatCount="indefinite" accel="50000" decel="50000" fill="hold" nodeType="withEffect">
                                  <p:stCondLst>
                                    <p:cond delay="0"/>
                                  </p:stCondLst>
                                  <p:childTnLst>
                                    <p:animMotion origin="layout" path="M -0.02044 0.04028 C -0.03216 0.06713 0.0056 0.15463 0.06354 0.23588 C 0.12383 0.31782 0.18125 0.36342 0.1931 0.33634 C 0.2056 0.30833 0.26211 0.35301 0.32214 0.43611 C 0.37969 0.51782 0.41875 0.60509 0.40703 0.63333 " pathEditMode="relative" rAng="2280000" ptsTypes="AAAAA">
                                      <p:cBhvr>
                                        <p:cTn id="12" dur="3000" fill="hold"/>
                                        <p:tgtEl>
                                          <p:spTgt spid="10"/>
                                        </p:tgtEl>
                                        <p:attrNameLst>
                                          <p:attrName>ppt_x</p:attrName>
                                          <p:attrName>ppt_y</p:attrName>
                                        </p:attrNameLst>
                                      </p:cBhvr>
                                      <p:rCtr x="21380" y="29630"/>
                                    </p:animMotion>
                                  </p:childTnLst>
                                </p:cTn>
                              </p:par>
                              <p:par>
                                <p:cTn id="13" presetID="35" presetClass="path" presetSubtype="0" repeatCount="indefinite" accel="50000" decel="50000" fill="hold" nodeType="withEffect">
                                  <p:stCondLst>
                                    <p:cond delay="0"/>
                                  </p:stCondLst>
                                  <p:childTnLst>
                                    <p:animMotion origin="layout" path="M 3.54167E-6 7.40741E-7 L -0.39779 0.01435 " pathEditMode="relative" rAng="0" ptsTypes="AA">
                                      <p:cBhvr>
                                        <p:cTn id="14" dur="3000" fill="hold"/>
                                        <p:tgtEl>
                                          <p:spTgt spid="11"/>
                                        </p:tgtEl>
                                        <p:attrNameLst>
                                          <p:attrName>ppt_x</p:attrName>
                                          <p:attrName>ppt_y</p:attrName>
                                        </p:attrNameLst>
                                      </p:cBhvr>
                                      <p:rCtr x="-19896" y="718"/>
                                    </p:animMotion>
                                  </p:childTnLst>
                                </p:cTn>
                              </p:par>
                              <p:par>
                                <p:cTn id="15" presetID="41" presetClass="path" presetSubtype="0" repeatCount="indefinite" accel="50000" decel="50000" fill="hold" nodeType="withEffect">
                                  <p:stCondLst>
                                    <p:cond delay="0"/>
                                  </p:stCondLst>
                                  <p:childTnLst>
                                    <p:animMotion origin="layout" path="M 3.33333E-6 -0.00555 C -0.00716 -0.01759 -0.03164 -0.0294 -0.04063 -0.0294 C -0.09506 -0.0294 -0.15118 0.15949 -0.15118 0.34861 C -0.15118 0.25347 -0.1793 0.15949 -0.2056 0.15949 C -0.23373 0.15949 -0.26003 0.2544 -0.26003 0.34861 C -0.26003 0.30139 -0.27383 0.25347 -0.28802 0.25347 C -0.30209 0.25347 -0.31615 0.30023 -0.31615 0.34861 C -0.31615 0.32431 -0.32331 0.30139 -0.33021 0.30139 C -0.33724 0.30139 -0.34401 0.3257 -0.34401 0.34861 C -0.34401 0.33611 -0.34753 0.32431 -0.35118 0.32431 C -0.353 0.32431 -0.35821 0.33658 -0.35821 0.34861 C -0.35821 0.34259 -0.36003 0.33611 -0.36159 0.33611 C -0.36159 0.33495 -0.36511 0.34213 -0.36511 0.34861 C -0.36511 0.34514 -0.36511 0.34259 -0.3668 0.34259 C -0.3668 0.34421 -0.36875 0.34583 -0.36875 0.34861 C -0.36875 0.34699 -0.36875 0.34514 -0.36875 0.34421 C -0.37058 0.34421 -0.37058 0.34514 -0.37058 0.34699 C -0.3724 0.34699 -0.3724 0.34583 -0.3724 0.34421 C -0.37409 0.34421 -0.37409 0.34514 -0.37409 0.34699 " pathEditMode="relative" rAng="0" ptsTypes="AAAAAAAAAAAAAAAAAAA">
                                      <p:cBhvr>
                                        <p:cTn id="16" dur="3000" fill="hold"/>
                                        <p:tgtEl>
                                          <p:spTgt spid="12"/>
                                        </p:tgtEl>
                                        <p:attrNameLst>
                                          <p:attrName>ppt_x</p:attrName>
                                          <p:attrName>ppt_y</p:attrName>
                                        </p:attrNameLst>
                                      </p:cBhvr>
                                      <p:rCtr x="-18711" y="16505"/>
                                    </p:animMotion>
                                  </p:childTnLst>
                                </p:cTn>
                              </p:par>
                              <p:par>
                                <p:cTn id="17" presetID="63" presetClass="path" presetSubtype="0" repeatCount="indefinite" accel="50000" decel="50000" fill="hold" nodeType="withEffect">
                                  <p:stCondLst>
                                    <p:cond delay="0"/>
                                  </p:stCondLst>
                                  <p:childTnLst>
                                    <p:animMotion origin="layout" path="M 2.29167E-6 -4.44444E-6 L 1.17487 -4.44444E-6 " pathEditMode="relative" rAng="0" ptsTypes="AA">
                                      <p:cBhvr>
                                        <p:cTn id="18" dur="10000" fill="hold"/>
                                        <p:tgtEl>
                                          <p:spTgt spid="13"/>
                                        </p:tgtEl>
                                        <p:attrNameLst>
                                          <p:attrName>ppt_x</p:attrName>
                                          <p:attrName>ppt_y</p:attrName>
                                        </p:attrNameLst>
                                      </p:cBhvr>
                                      <p:rCtr x="5873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C1CA74-CAC5-4020-8697-079ED1D92C55}" type="datetimeFigureOut">
              <a:rPr lang="en-US" smtClean="0"/>
              <a:t>8/8/2018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1965789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C1CA74-CAC5-4020-8697-079ED1D92C55}" type="datetimeFigureOut">
              <a:rPr lang="en-US" smtClean="0"/>
              <a:t>8/8/2018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392936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C1CA74-CAC5-4020-8697-079ED1D92C55}" type="datetimeFigureOut">
              <a:rPr lang="en-US" smtClean="0"/>
              <a:t>8/8/2018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152888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C1CA74-CAC5-4020-8697-079ED1D92C55}" type="datetimeFigureOut">
              <a:rPr lang="en-US" smtClean="0"/>
              <a:t>8/8/2018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4174280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C1CA74-CAC5-4020-8697-079ED1D92C55}" type="datetimeFigureOut">
              <a:rPr lang="en-US" smtClean="0"/>
              <a:t>8/8/2018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3714713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C1CA74-CAC5-4020-8697-079ED1D92C55}" type="datetimeFigureOut">
              <a:rPr lang="en-US" smtClean="0"/>
              <a:t>8/8/2018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882323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C1CA74-CAC5-4020-8697-079ED1D92C55}" type="datetimeFigureOut">
              <a:rPr lang="en-US" smtClean="0"/>
              <a:t>8/8/2018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1555404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1CA74-CAC5-4020-8697-079ED1D92C55}" type="datetimeFigureOut">
              <a:rPr lang="en-US" smtClean="0"/>
              <a:t>8/8/2018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1972129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C1CA74-CAC5-4020-8697-079ED1D92C55}" type="datetimeFigureOut">
              <a:rPr lang="en-US" smtClean="0"/>
              <a:t>8/8/2018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4210087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C1CA74-CAC5-4020-8697-079ED1D92C55}" type="datetimeFigureOut">
              <a:rPr lang="en-US" smtClean="0"/>
              <a:t>8/8/2018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483635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1CA74-CAC5-4020-8697-079ED1D92C55}" type="datetimeFigureOut">
              <a:rPr lang="en-US" smtClean="0"/>
              <a:t>8/8/2018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8389C3-C83B-4AD5-A21E-522DA13CFE41}" type="slidenum">
              <a:rPr lang="en-US" smtClean="0"/>
              <a:t>‹#›</a:t>
            </a:fld>
            <a:endParaRPr lang="en-US"/>
          </a:p>
        </p:txBody>
      </p:sp>
    </p:spTree>
    <p:extLst>
      <p:ext uri="{BB962C8B-B14F-4D97-AF65-F5344CB8AC3E}">
        <p14:creationId xmlns:p14="http://schemas.microsoft.com/office/powerpoint/2010/main" val="16741026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UTM Duepuntozero" panose="0204060305050602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UTM Duepuntozero" panose="0204060305050602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UTM Duepuntozero" panose="0204060305050602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UTM Duepuntozero" panose="0204060305050602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UTM Duepuntozero" panose="0204060305050602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UTM Duepuntozero" panose="0204060305050602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image" Target="../media/image34.tmp"/><Relationship Id="rId1" Type="http://schemas.openxmlformats.org/officeDocument/2006/relationships/slideLayout" Target="../slideLayouts/slideLayout6.xml"/><Relationship Id="rId5" Type="http://schemas.openxmlformats.org/officeDocument/2006/relationships/image" Target="../media/image37.tmp"/><Relationship Id="rId4" Type="http://schemas.openxmlformats.org/officeDocument/2006/relationships/image" Target="../media/image36.tmp"/></Relationships>
</file>

<file path=ppt/slides/_rels/slide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1.gif"/><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15.tmp"/><Relationship Id="rId4" Type="http://schemas.openxmlformats.org/officeDocument/2006/relationships/image" Target="../media/image14.gif"/></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tmp"/><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image" Target="../media/image18.gif"/></Relationships>
</file>

<file path=ppt/slides/_rels/slide5.xml.rels><?xml version="1.0" encoding="UTF-8" standalone="yes"?>
<Relationships xmlns="http://schemas.openxmlformats.org/package/2006/relationships"><Relationship Id="rId8" Type="http://schemas.openxmlformats.org/officeDocument/2006/relationships/image" Target="../media/image24.tmp"/><Relationship Id="rId3" Type="http://schemas.openxmlformats.org/officeDocument/2006/relationships/image" Target="../media/image20.tmp"/><Relationship Id="rId7" Type="http://schemas.openxmlformats.org/officeDocument/2006/relationships/image" Target="../media/image23.tmp"/><Relationship Id="rId12" Type="http://schemas.openxmlformats.org/officeDocument/2006/relationships/slide" Target="slide5.xml"/><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2.tmp"/><Relationship Id="rId11" Type="http://schemas.openxmlformats.org/officeDocument/2006/relationships/image" Target="../media/image27.tmp"/><Relationship Id="rId5" Type="http://schemas.openxmlformats.org/officeDocument/2006/relationships/image" Target="../media/image18.gif"/><Relationship Id="rId10" Type="http://schemas.openxmlformats.org/officeDocument/2006/relationships/image" Target="../media/image26.tmp"/><Relationship Id="rId4" Type="http://schemas.openxmlformats.org/officeDocument/2006/relationships/image" Target="../media/image21.tmp"/><Relationship Id="rId9" Type="http://schemas.openxmlformats.org/officeDocument/2006/relationships/image" Target="../media/image25.tmp"/></Relationships>
</file>

<file path=ppt/slides/_rels/slide6.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image" Target="../media/image28.tmp"/><Relationship Id="rId1" Type="http://schemas.openxmlformats.org/officeDocument/2006/relationships/slideLayout" Target="../slideLayouts/slideLayout2.xml"/><Relationship Id="rId6" Type="http://schemas.openxmlformats.org/officeDocument/2006/relationships/image" Target="../media/image31.gif"/><Relationship Id="rId5" Type="http://schemas.openxmlformats.org/officeDocument/2006/relationships/slide" Target="slide6.xml"/><Relationship Id="rId4" Type="http://schemas.openxmlformats.org/officeDocument/2006/relationships/image" Target="../media/image30.tmp"/></Relationships>
</file>

<file path=ppt/slides/_rels/slide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vert="horz" lIns="91440" tIns="45720" rIns="91440" bIns="45720" rtlCol="0" anchor="ctr">
            <a:normAutofit/>
          </a:bodyPr>
          <a:lstStyle/>
          <a:p>
            <a:r>
              <a:rPr lang="en-US" sz="60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Luyện</a:t>
            </a:r>
            <a:r>
              <a:rPr lang="en-US" sz="60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60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tập</a:t>
            </a:r>
            <a:r>
              <a:rPr lang="en-US" sz="60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tin </a:t>
            </a:r>
            <a:r>
              <a:rPr lang="en-US" sz="60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học</a:t>
            </a:r>
            <a:endParaRPr lang="en-US" sz="60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vert="horz" lIns="91440" tIns="45720" rIns="91440" bIns="45720" rtlCol="0">
            <a:normAutofit/>
          </a:bodyPr>
          <a:lstStyle/>
          <a:p>
            <a:r>
              <a:rPr lang="en-US" sz="28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Chủ</a:t>
            </a:r>
            <a:r>
              <a:rPr lang="en-US" sz="28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đề</a:t>
            </a:r>
            <a:r>
              <a:rPr lang="en-US" sz="28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dirty="0"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3:</a:t>
            </a:r>
            <a:endParaRPr lang="en-US" sz="28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r>
              <a:rPr lang="en-US" sz="3600" dirty="0" err="1"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Sử</a:t>
            </a:r>
            <a:r>
              <a:rPr lang="en-US" sz="3600" dirty="0"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dụng</a:t>
            </a:r>
            <a:r>
              <a:rPr lang="en-US" sz="3600" dirty="0"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bảng</a:t>
            </a:r>
            <a:r>
              <a:rPr lang="en-US" sz="3600" dirty="0"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(Table)</a:t>
            </a:r>
            <a:endPar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4098" name="Picture 2" descr="Image result for Computer Mouse anim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8012" y="3087940"/>
            <a:ext cx="2895600" cy="35242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8403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154922803"/>
              </p:ext>
            </p:extLst>
          </p:nvPr>
        </p:nvGraphicFramePr>
        <p:xfrm>
          <a:off x="2174875" y="3326125"/>
          <a:ext cx="8128000" cy="2050440"/>
        </p:xfrm>
        <a:graphic>
          <a:graphicData uri="http://schemas.openxmlformats.org/drawingml/2006/table">
            <a:tbl>
              <a:tblPr firstRow="1" bandRow="1">
                <a:tableStyleId>{5940675A-B579-460E-94D1-54222C63F5DA}</a:tableStyleId>
              </a:tblPr>
              <a:tblGrid>
                <a:gridCol w="2032000"/>
                <a:gridCol w="2032000"/>
                <a:gridCol w="2032000"/>
                <a:gridCol w="2032000"/>
              </a:tblGrid>
              <a:tr h="474350">
                <a:tc>
                  <a:txBody>
                    <a:bodyPr/>
                    <a:lstStyle/>
                    <a:p>
                      <a:pPr algn="ctr"/>
                      <a:r>
                        <a:rPr lang="en-US" sz="2400" dirty="0" smtClean="0">
                          <a:latin typeface="Times New Roman" panose="02020603050405020304" pitchFamily="18" charset="0"/>
                          <a:cs typeface="Times New Roman" panose="02020603050405020304" pitchFamily="18" charset="0"/>
                        </a:rPr>
                        <a:t>a</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b</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c</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d</a:t>
                      </a:r>
                      <a:endParaRPr lang="en-US" sz="2400" dirty="0">
                        <a:latin typeface="Times New Roman" panose="02020603050405020304" pitchFamily="18" charset="0"/>
                        <a:cs typeface="Times New Roman" panose="02020603050405020304" pitchFamily="18" charset="0"/>
                      </a:endParaRPr>
                    </a:p>
                  </a:txBody>
                  <a:tcPr/>
                </a:tc>
              </a:tr>
              <a:tr h="157609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6" name="Rectangle 5"/>
          <p:cNvSpPr/>
          <p:nvPr/>
        </p:nvSpPr>
        <p:spPr>
          <a:xfrm>
            <a:off x="271464" y="1502153"/>
            <a:ext cx="11601450" cy="1569660"/>
          </a:xfrm>
          <a:prstGeom prst="rect">
            <a:avLst/>
          </a:prstGeom>
        </p:spPr>
        <p:txBody>
          <a:bodyPr wrap="square">
            <a:spAutoFit/>
          </a:bodyPr>
          <a:lstStyle/>
          <a:p>
            <a:pPr marL="514350" indent="-514350" algn="just">
              <a:buFont typeface="+mj-lt"/>
              <a:buAutoNum type="arabicPeriod" startAt="4"/>
            </a:pPr>
            <a:r>
              <a:rPr lang="vi-VN" sz="3200" b="1" dirty="0" smtClean="0">
                <a:latin typeface="+mj-lt"/>
              </a:rPr>
              <a:t>Em </a:t>
            </a:r>
            <a:r>
              <a:rPr lang="vi-VN" sz="3200" b="1" dirty="0">
                <a:latin typeface="+mj-lt"/>
              </a:rPr>
              <a:t>hãy cho biết Ký hiệu nào dưới đây chỉ ra rằng bạn có thể di chuyển một đối tượng (một hình ảnh, một bảng hoặc một text box) trong một Silde? </a:t>
            </a:r>
          </a:p>
        </p:txBody>
      </p:sp>
      <p:pic>
        <p:nvPicPr>
          <p:cNvPr id="12" name="Picture 11"/>
          <p:cNvPicPr/>
          <p:nvPr/>
        </p:nvPicPr>
        <p:blipFill>
          <a:blip r:embed="rId2">
            <a:extLst>
              <a:ext uri="{28A0092B-C50C-407E-A947-70E740481C1C}">
                <a14:useLocalDpi xmlns:a14="http://schemas.microsoft.com/office/drawing/2010/main" val="0"/>
              </a:ext>
            </a:extLst>
          </a:blip>
          <a:stretch>
            <a:fillRect/>
          </a:stretch>
        </p:blipFill>
        <p:spPr>
          <a:xfrm>
            <a:off x="2682875" y="4210685"/>
            <a:ext cx="1031876" cy="1004253"/>
          </a:xfrm>
          <a:prstGeom prst="rect">
            <a:avLst/>
          </a:prstGeom>
        </p:spPr>
      </p:pic>
      <p:pic>
        <p:nvPicPr>
          <p:cNvPr id="13" name="Picture 12"/>
          <p:cNvPicPr/>
          <p:nvPr/>
        </p:nvPicPr>
        <p:blipFill>
          <a:blip r:embed="rId3">
            <a:extLst>
              <a:ext uri="{28A0092B-C50C-407E-A947-70E740481C1C}">
                <a14:useLocalDpi xmlns:a14="http://schemas.microsoft.com/office/drawing/2010/main" val="0"/>
              </a:ext>
            </a:extLst>
          </a:blip>
          <a:stretch>
            <a:fillRect/>
          </a:stretch>
        </p:blipFill>
        <p:spPr>
          <a:xfrm>
            <a:off x="4835525" y="4210684"/>
            <a:ext cx="950913" cy="1004253"/>
          </a:xfrm>
          <a:prstGeom prst="rect">
            <a:avLst/>
          </a:prstGeom>
        </p:spPr>
      </p:pic>
      <p:pic>
        <p:nvPicPr>
          <p:cNvPr id="14" name="Picture 13"/>
          <p:cNvPicPr/>
          <p:nvPr/>
        </p:nvPicPr>
        <p:blipFill>
          <a:blip r:embed="rId4">
            <a:extLst>
              <a:ext uri="{28A0092B-C50C-407E-A947-70E740481C1C}">
                <a14:useLocalDpi xmlns:a14="http://schemas.microsoft.com/office/drawing/2010/main" val="0"/>
              </a:ext>
            </a:extLst>
          </a:blip>
          <a:stretch>
            <a:fillRect/>
          </a:stretch>
        </p:blipFill>
        <p:spPr>
          <a:xfrm>
            <a:off x="6907212" y="4210683"/>
            <a:ext cx="993776" cy="1004253"/>
          </a:xfrm>
          <a:prstGeom prst="rect">
            <a:avLst/>
          </a:prstGeom>
        </p:spPr>
      </p:pic>
      <p:pic>
        <p:nvPicPr>
          <p:cNvPr id="15" name="Picture 14"/>
          <p:cNvPicPr/>
          <p:nvPr/>
        </p:nvPicPr>
        <p:blipFill>
          <a:blip r:embed="rId5">
            <a:extLst>
              <a:ext uri="{28A0092B-C50C-407E-A947-70E740481C1C}">
                <a14:useLocalDpi xmlns:a14="http://schemas.microsoft.com/office/drawing/2010/main" val="0"/>
              </a:ext>
            </a:extLst>
          </a:blip>
          <a:stretch>
            <a:fillRect/>
          </a:stretch>
        </p:blipFill>
        <p:spPr>
          <a:xfrm>
            <a:off x="8693148" y="4210683"/>
            <a:ext cx="1079501" cy="1004253"/>
          </a:xfrm>
          <a:prstGeom prst="rect">
            <a:avLst/>
          </a:prstGeom>
        </p:spPr>
      </p:pic>
      <p:sp>
        <p:nvSpPr>
          <p:cNvPr id="9" name="Title 1"/>
          <p:cNvSpPr txBox="1">
            <a:spLocks/>
          </p:cNvSpPr>
          <p:nvPr/>
        </p:nvSpPr>
        <p:spPr>
          <a:xfrm>
            <a:off x="7355541" y="0"/>
            <a:ext cx="4836458" cy="981635"/>
          </a:xfrm>
          <a:prstGeom prst="rect">
            <a:avLst/>
          </a:prstGeom>
        </p:spPr>
        <p:txBody>
          <a:bodyPr vert="horz" lIns="91440" tIns="45720" rIns="91440" bIns="45720" rtlCol="0" anchor="ctr">
            <a:normAutofit/>
          </a:bodyPr>
          <a:lstStyle>
            <a:lvl1pPr algn="r">
              <a:lnSpc>
                <a:spcPct val="90000"/>
              </a:lnSpc>
              <a:spcBef>
                <a:spcPct val="0"/>
              </a:spcBef>
              <a:buNone/>
              <a:defRPr sz="4400">
                <a:ln w="0"/>
                <a:effectLst>
                  <a:outerShdw blurRad="38100" dist="19050" dir="2700000" algn="tl" rotWithShape="0">
                    <a:schemeClr val="dk1">
                      <a:alpha val="40000"/>
                    </a:schemeClr>
                  </a:outerShdw>
                </a:effectLst>
                <a:latin typeface="Times New Roman" panose="02020603050405020304" pitchFamily="18" charset="0"/>
                <a:ea typeface="+mj-ea"/>
                <a:cs typeface="Times New Roman" panose="02020603050405020304" pitchFamily="18" charset="0"/>
              </a:defRPr>
            </a:lvl1pPr>
          </a:lstStyle>
          <a:p>
            <a:r>
              <a:rPr lang="en-US" dirty="0" err="1" smtClean="0"/>
              <a:t>Câu</a:t>
            </a:r>
            <a:r>
              <a:rPr lang="en-US" dirty="0" smtClean="0"/>
              <a:t> </a:t>
            </a:r>
            <a:r>
              <a:rPr lang="en-US" dirty="0" err="1" smtClean="0"/>
              <a:t>hỏi</a:t>
            </a:r>
            <a:r>
              <a:rPr lang="en-US" dirty="0" smtClean="0"/>
              <a:t> </a:t>
            </a:r>
            <a:r>
              <a:rPr lang="en-US" dirty="0" err="1" smtClean="0"/>
              <a:t>ôn</a:t>
            </a:r>
            <a:r>
              <a:rPr lang="en-US" dirty="0" smtClean="0"/>
              <a:t> </a:t>
            </a:r>
            <a:r>
              <a:rPr lang="en-US" dirty="0" err="1" smtClean="0"/>
              <a:t>luyện</a:t>
            </a:r>
            <a:endParaRPr lang="en-US" dirty="0"/>
          </a:p>
        </p:txBody>
      </p:sp>
    </p:spTree>
    <p:extLst>
      <p:ext uri="{BB962C8B-B14F-4D97-AF65-F5344CB8AC3E}">
        <p14:creationId xmlns:p14="http://schemas.microsoft.com/office/powerpoint/2010/main" val="36351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xit" presetSubtype="0" fill="hold" nodeType="clickEffect">
                                  <p:stCondLst>
                                    <p:cond delay="0"/>
                                  </p:stCondLst>
                                  <p:childTnLst>
                                    <p:anim calcmode="lin" valueType="num">
                                      <p:cBhvr>
                                        <p:cTn id="6" dur="1000"/>
                                        <p:tgtEl>
                                          <p:spTgt spid="12"/>
                                        </p:tgtEl>
                                        <p:attrNameLst>
                                          <p:attrName>ppt_w</p:attrName>
                                        </p:attrNameLst>
                                      </p:cBhvr>
                                      <p:tavLst>
                                        <p:tav tm="0">
                                          <p:val>
                                            <p:strVal val="ppt_w"/>
                                          </p:val>
                                        </p:tav>
                                        <p:tav tm="100000">
                                          <p:val>
                                            <p:fltVal val="0"/>
                                          </p:val>
                                        </p:tav>
                                      </p:tavLst>
                                    </p:anim>
                                    <p:anim calcmode="lin" valueType="num">
                                      <p:cBhvr>
                                        <p:cTn id="7" dur="1000"/>
                                        <p:tgtEl>
                                          <p:spTgt spid="12"/>
                                        </p:tgtEl>
                                        <p:attrNameLst>
                                          <p:attrName>ppt_h</p:attrName>
                                        </p:attrNameLst>
                                      </p:cBhvr>
                                      <p:tavLst>
                                        <p:tav tm="0">
                                          <p:val>
                                            <p:strVal val="ppt_h"/>
                                          </p:val>
                                        </p:tav>
                                        <p:tav tm="100000">
                                          <p:val>
                                            <p:fltVal val="0"/>
                                          </p:val>
                                        </p:tav>
                                      </p:tavLst>
                                    </p:anim>
                                    <p:anim calcmode="lin" valueType="num">
                                      <p:cBhvr>
                                        <p:cTn id="8" dur="1000"/>
                                        <p:tgtEl>
                                          <p:spTgt spid="1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9" dur="1000"/>
                                        <p:tgtEl>
                                          <p:spTgt spid="1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0" dur="1" fill="hold">
                                          <p:stCondLst>
                                            <p:cond delay="999"/>
                                          </p:stCondLst>
                                        </p:cTn>
                                        <p:tgtEl>
                                          <p:spTgt spid="12"/>
                                        </p:tgtEl>
                                        <p:attrNameLst>
                                          <p:attrName>style.visibility</p:attrName>
                                        </p:attrNameLst>
                                      </p:cBhvr>
                                      <p:to>
                                        <p:strVal val="hidden"/>
                                      </p:to>
                                    </p:set>
                                  </p:childTnLst>
                                </p:cTn>
                              </p:par>
                              <p:par>
                                <p:cTn id="11" presetID="15" presetClass="exit" presetSubtype="0" fill="hold" nodeType="withEffect">
                                  <p:stCondLst>
                                    <p:cond delay="0"/>
                                  </p:stCondLst>
                                  <p:childTnLst>
                                    <p:anim calcmode="lin" valueType="num">
                                      <p:cBhvr>
                                        <p:cTn id="12" dur="1000"/>
                                        <p:tgtEl>
                                          <p:spTgt spid="13"/>
                                        </p:tgtEl>
                                        <p:attrNameLst>
                                          <p:attrName>ppt_w</p:attrName>
                                        </p:attrNameLst>
                                      </p:cBhvr>
                                      <p:tavLst>
                                        <p:tav tm="0">
                                          <p:val>
                                            <p:strVal val="ppt_w"/>
                                          </p:val>
                                        </p:tav>
                                        <p:tav tm="100000">
                                          <p:val>
                                            <p:fltVal val="0"/>
                                          </p:val>
                                        </p:tav>
                                      </p:tavLst>
                                    </p:anim>
                                    <p:anim calcmode="lin" valueType="num">
                                      <p:cBhvr>
                                        <p:cTn id="13" dur="1000"/>
                                        <p:tgtEl>
                                          <p:spTgt spid="13"/>
                                        </p:tgtEl>
                                        <p:attrNameLst>
                                          <p:attrName>ppt_h</p:attrName>
                                        </p:attrNameLst>
                                      </p:cBhvr>
                                      <p:tavLst>
                                        <p:tav tm="0">
                                          <p:val>
                                            <p:strVal val="ppt_h"/>
                                          </p:val>
                                        </p:tav>
                                        <p:tav tm="100000">
                                          <p:val>
                                            <p:fltVal val="0"/>
                                          </p:val>
                                        </p:tav>
                                      </p:tavLst>
                                    </p:anim>
                                    <p:anim calcmode="lin" valueType="num">
                                      <p:cBhvr>
                                        <p:cTn id="14" dur="1000"/>
                                        <p:tgtEl>
                                          <p:spTgt spid="13"/>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5" dur="1000"/>
                                        <p:tgtEl>
                                          <p:spTgt spid="13"/>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6" dur="1" fill="hold">
                                          <p:stCondLst>
                                            <p:cond delay="999"/>
                                          </p:stCondLst>
                                        </p:cTn>
                                        <p:tgtEl>
                                          <p:spTgt spid="13"/>
                                        </p:tgtEl>
                                        <p:attrNameLst>
                                          <p:attrName>style.visibility</p:attrName>
                                        </p:attrNameLst>
                                      </p:cBhvr>
                                      <p:to>
                                        <p:strVal val="hidden"/>
                                      </p:to>
                                    </p:set>
                                  </p:childTnLst>
                                </p:cTn>
                              </p:par>
                              <p:par>
                                <p:cTn id="17" presetID="15" presetClass="exit" presetSubtype="0" fill="hold" nodeType="withEffect">
                                  <p:stCondLst>
                                    <p:cond delay="0"/>
                                  </p:stCondLst>
                                  <p:childTnLst>
                                    <p:anim calcmode="lin" valueType="num">
                                      <p:cBhvr>
                                        <p:cTn id="18" dur="1000"/>
                                        <p:tgtEl>
                                          <p:spTgt spid="15"/>
                                        </p:tgtEl>
                                        <p:attrNameLst>
                                          <p:attrName>ppt_w</p:attrName>
                                        </p:attrNameLst>
                                      </p:cBhvr>
                                      <p:tavLst>
                                        <p:tav tm="0">
                                          <p:val>
                                            <p:strVal val="ppt_w"/>
                                          </p:val>
                                        </p:tav>
                                        <p:tav tm="100000">
                                          <p:val>
                                            <p:fltVal val="0"/>
                                          </p:val>
                                        </p:tav>
                                      </p:tavLst>
                                    </p:anim>
                                    <p:anim calcmode="lin" valueType="num">
                                      <p:cBhvr>
                                        <p:cTn id="19" dur="1000"/>
                                        <p:tgtEl>
                                          <p:spTgt spid="15"/>
                                        </p:tgtEl>
                                        <p:attrNameLst>
                                          <p:attrName>ppt_h</p:attrName>
                                        </p:attrNameLst>
                                      </p:cBhvr>
                                      <p:tavLst>
                                        <p:tav tm="0">
                                          <p:val>
                                            <p:strVal val="ppt_h"/>
                                          </p:val>
                                        </p:tav>
                                        <p:tav tm="100000">
                                          <p:val>
                                            <p:fltVal val="0"/>
                                          </p:val>
                                        </p:tav>
                                      </p:tavLst>
                                    </p:anim>
                                    <p:anim calcmode="lin" valueType="num">
                                      <p:cBhvr>
                                        <p:cTn id="20" dur="1000"/>
                                        <p:tgtEl>
                                          <p:spTgt spid="15"/>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1" dur="1000"/>
                                        <p:tgtEl>
                                          <p:spTgt spid="15"/>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2" dur="1" fill="hold">
                                          <p:stCondLst>
                                            <p:cond delay="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3789991" y="148254"/>
            <a:ext cx="8245255" cy="798343"/>
          </a:xfrm>
        </p:spPr>
        <p:txBody>
          <a:bodyPr vert="horz" lIns="91440" tIns="45720" rIns="91440" bIns="45720" rtlCol="0" anchor="ctr">
            <a:normAutofit/>
          </a:bodyPr>
          <a:lstStyle/>
          <a:p>
            <a:pPr algn="r"/>
            <a:r>
              <a:rPr lang="en-US"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Hoạt</a:t>
            </a: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động</a:t>
            </a: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Tìm</a:t>
            </a: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hiểu</a:t>
            </a: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kiến</a:t>
            </a: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thức</a:t>
            </a:r>
            <a:endPar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5" name="Title 18"/>
          <p:cNvSpPr txBox="1">
            <a:spLocks/>
          </p:cNvSpPr>
          <p:nvPr/>
        </p:nvSpPr>
        <p:spPr>
          <a:xfrm>
            <a:off x="6911788" y="966230"/>
            <a:ext cx="5123458" cy="678754"/>
          </a:xfrm>
          <a:prstGeom prst="rect">
            <a:avLst/>
          </a:prstGeom>
        </p:spPr>
        <p:txBody>
          <a:bodyPr vert="horz" lIns="91440" tIns="45720" rIns="91440" bIns="45720" rtlCol="0" anchor="ctr">
            <a:normAutofit fontScale="90000" lnSpcReduction="10000"/>
            <a:scene3d>
              <a:camera prst="orthographicFront"/>
              <a:lightRig rig="soft" dir="t">
                <a:rot lat="0" lon="0" rev="15600000"/>
              </a:lightRig>
            </a:scene3d>
            <a:sp3d extrusionH="57150" prstMaterial="softEdge">
              <a:bevelT w="25400" h="38100"/>
            </a:sp3d>
          </a:bodyPr>
          <a:lstStyle>
            <a:lvl1pPr algn="l" defTabSz="914400" rtl="0" eaLnBrk="1" latinLnBrk="0" hangingPunct="1">
              <a:lnSpc>
                <a:spcPct val="90000"/>
              </a:lnSpc>
              <a:spcBef>
                <a:spcPct val="0"/>
              </a:spcBef>
              <a:buNone/>
              <a:defRPr sz="4400" kern="1200">
                <a:solidFill>
                  <a:schemeClr val="tx1"/>
                </a:solidFill>
                <a:latin typeface="UTM Duepuntozero" panose="02040603050506020204" pitchFamily="18" charset="0"/>
                <a:ea typeface="+mj-ea"/>
                <a:cs typeface="+mj-cs"/>
              </a:defRPr>
            </a:lvl1pPr>
          </a:lstStyle>
          <a:p>
            <a:pPr algn="r"/>
            <a:r>
              <a:rPr lang="en-US" sz="4800" b="1" dirty="0" err="1" smtClean="0">
                <a:ln/>
                <a:solidFill>
                  <a:schemeClr val="accent4"/>
                </a:solidFill>
                <a:latin typeface="Times New Roman" panose="02020603050405020304" pitchFamily="18" charset="0"/>
                <a:cs typeface="Times New Roman" panose="02020603050405020304" pitchFamily="18" charset="0"/>
              </a:rPr>
              <a:t>Bảng</a:t>
            </a:r>
            <a:r>
              <a:rPr lang="en-US" sz="4800" b="1" dirty="0" smtClean="0">
                <a:ln/>
                <a:solidFill>
                  <a:schemeClr val="accent4"/>
                </a:solidFill>
                <a:latin typeface="Times New Roman" panose="02020603050405020304" pitchFamily="18" charset="0"/>
                <a:cs typeface="Times New Roman" panose="02020603050405020304" pitchFamily="18" charset="0"/>
              </a:rPr>
              <a:t> (Table) </a:t>
            </a:r>
            <a:r>
              <a:rPr lang="en-US" sz="4800" b="1" dirty="0" err="1" smtClean="0">
                <a:ln/>
                <a:solidFill>
                  <a:schemeClr val="accent4"/>
                </a:solidFill>
                <a:latin typeface="Times New Roman" panose="02020603050405020304" pitchFamily="18" charset="0"/>
                <a:cs typeface="Times New Roman" panose="02020603050405020304" pitchFamily="18" charset="0"/>
              </a:rPr>
              <a:t>là</a:t>
            </a:r>
            <a:r>
              <a:rPr lang="en-US" sz="4800" b="1" dirty="0" smtClean="0">
                <a:ln/>
                <a:solidFill>
                  <a:schemeClr val="accent4"/>
                </a:solidFill>
                <a:latin typeface="Times New Roman" panose="02020603050405020304" pitchFamily="18" charset="0"/>
                <a:cs typeface="Times New Roman" panose="02020603050405020304" pitchFamily="18" charset="0"/>
              </a:rPr>
              <a:t> </a:t>
            </a:r>
            <a:r>
              <a:rPr lang="en-US" sz="4800" b="1" dirty="0" err="1" smtClean="0">
                <a:ln/>
                <a:solidFill>
                  <a:schemeClr val="accent4"/>
                </a:solidFill>
                <a:latin typeface="Times New Roman" panose="02020603050405020304" pitchFamily="18" charset="0"/>
                <a:cs typeface="Times New Roman" panose="02020603050405020304" pitchFamily="18" charset="0"/>
              </a:rPr>
              <a:t>gì</a:t>
            </a:r>
            <a:r>
              <a:rPr lang="en-US" sz="4800" b="1" dirty="0" smtClean="0">
                <a:ln/>
                <a:solidFill>
                  <a:schemeClr val="accent4"/>
                </a:solidFill>
                <a:latin typeface="Times New Roman" panose="02020603050405020304" pitchFamily="18" charset="0"/>
                <a:cs typeface="Times New Roman" panose="02020603050405020304" pitchFamily="18" charset="0"/>
              </a:rPr>
              <a:t>?</a:t>
            </a:r>
            <a:endParaRPr lang="en-US" sz="4800" b="1" dirty="0">
              <a:ln/>
              <a:solidFill>
                <a:schemeClr val="accent4"/>
              </a:solidFill>
              <a:latin typeface="Times New Roman" panose="02020603050405020304" pitchFamily="18" charset="0"/>
              <a:cs typeface="Times New Roman" panose="02020603050405020304" pitchFamily="18" charset="0"/>
            </a:endParaRPr>
          </a:p>
        </p:txBody>
      </p:sp>
      <p:sp>
        <p:nvSpPr>
          <p:cNvPr id="6" name="Rectangle 5"/>
          <p:cNvSpPr/>
          <p:nvPr/>
        </p:nvSpPr>
        <p:spPr>
          <a:xfrm>
            <a:off x="2734301" y="1600477"/>
            <a:ext cx="9300945" cy="1200329"/>
          </a:xfrm>
          <a:prstGeom prst="rect">
            <a:avLst/>
          </a:prstGeom>
        </p:spPr>
        <p:txBody>
          <a:bodyPr wrap="square">
            <a:spAutoFit/>
          </a:bodyPr>
          <a:lstStyle/>
          <a:p>
            <a:pPr marL="511175" indent="-511175" algn="just">
              <a:buBlip>
                <a:blip r:embed="rId2"/>
              </a:buBlip>
            </a:pPr>
            <a:r>
              <a:rPr lang="vi-VN" sz="3600" dirty="0">
                <a:latin typeface="Times New Roman" panose="02020603050405020304" pitchFamily="18" charset="0"/>
                <a:cs typeface="Times New Roman" panose="02020603050405020304" pitchFamily="18" charset="0"/>
              </a:rPr>
              <a:t>Bảng được tạo nên từ các hàng và các cột, các hàng và các cột tạo thành các ô của một bảng</a:t>
            </a:r>
            <a:r>
              <a:rPr lang="vi-VN" sz="3600" dirty="0" smtClean="0">
                <a:latin typeface="Times New Roman" panose="02020603050405020304" pitchFamily="18" charset="0"/>
                <a:cs typeface="Times New Roman" panose="02020603050405020304" pitchFamily="18" charset="0"/>
              </a:rPr>
              <a:t>.</a:t>
            </a:r>
            <a:endParaRPr lang="en-US" sz="3600" dirty="0" smtClean="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503124966"/>
              </p:ext>
            </p:extLst>
          </p:nvPr>
        </p:nvGraphicFramePr>
        <p:xfrm>
          <a:off x="3852178" y="3551737"/>
          <a:ext cx="8127999" cy="1854200"/>
        </p:xfrm>
        <a:graphic>
          <a:graphicData uri="http://schemas.openxmlformats.org/drawingml/2006/table">
            <a:tbl>
              <a:tblPr firstRow="1" bandRow="1">
                <a:tableStyleId>{5940675A-B579-460E-94D1-54222C63F5DA}</a:tableStyleId>
              </a:tblPr>
              <a:tblGrid>
                <a:gridCol w="2709333"/>
                <a:gridCol w="2709333"/>
                <a:gridCol w="2709333"/>
              </a:tblGrid>
              <a:tr h="370840">
                <a:tc>
                  <a:txBody>
                    <a:bodyPr/>
                    <a:lstStyle/>
                    <a:p>
                      <a:pPr algn="ctr"/>
                      <a:r>
                        <a:rPr lang="en-US" dirty="0" smtClean="0"/>
                        <a:t>Ô</a:t>
                      </a:r>
                      <a:r>
                        <a:rPr lang="en-US" baseline="0" dirty="0" smtClean="0"/>
                        <a:t> 11</a:t>
                      </a:r>
                      <a:endParaRPr lang="en-US" dirty="0"/>
                    </a:p>
                  </a:txBody>
                  <a:tcPr/>
                </a:tc>
                <a:tc>
                  <a:txBody>
                    <a:bodyPr/>
                    <a:lstStyle/>
                    <a:p>
                      <a:pPr algn="ctr"/>
                      <a:r>
                        <a:rPr lang="en-US" dirty="0" smtClean="0"/>
                        <a:t>Ô</a:t>
                      </a:r>
                      <a:r>
                        <a:rPr lang="en-US" baseline="0" dirty="0" smtClean="0"/>
                        <a:t> 12</a:t>
                      </a:r>
                      <a:endParaRPr lang="en-US" dirty="0"/>
                    </a:p>
                  </a:txBody>
                  <a:tcPr/>
                </a:tc>
                <a:tc>
                  <a:txBody>
                    <a:bodyPr/>
                    <a:lstStyle/>
                    <a:p>
                      <a:pPr algn="ctr"/>
                      <a:r>
                        <a:rPr lang="en-US" dirty="0" smtClean="0"/>
                        <a:t>Ô</a:t>
                      </a:r>
                      <a:r>
                        <a:rPr lang="en-US" baseline="0" dirty="0" smtClean="0"/>
                        <a:t> 13</a:t>
                      </a:r>
                      <a:endParaRPr lang="en-US" dirty="0"/>
                    </a:p>
                  </a:txBody>
                  <a:tcPr/>
                </a:tc>
              </a:tr>
              <a:tr h="370840">
                <a:tc>
                  <a:txBody>
                    <a:bodyPr/>
                    <a:lstStyle/>
                    <a:p>
                      <a:pPr algn="ctr"/>
                      <a:r>
                        <a:rPr lang="en-US" dirty="0" smtClean="0"/>
                        <a:t>Ô 21</a:t>
                      </a:r>
                      <a:endParaRPr lang="en-US" dirty="0"/>
                    </a:p>
                  </a:txBody>
                  <a:tcPr/>
                </a:tc>
                <a:tc>
                  <a:txBody>
                    <a:bodyPr/>
                    <a:lstStyle/>
                    <a:p>
                      <a:pPr algn="ctr"/>
                      <a:r>
                        <a:rPr lang="en-US" dirty="0" smtClean="0"/>
                        <a:t>Ô</a:t>
                      </a:r>
                      <a:r>
                        <a:rPr lang="en-US" baseline="0" dirty="0" smtClean="0"/>
                        <a:t> 22</a:t>
                      </a:r>
                      <a:endParaRPr lang="en-US" dirty="0"/>
                    </a:p>
                  </a:txBody>
                  <a:tcPr/>
                </a:tc>
                <a:tc>
                  <a:txBody>
                    <a:bodyPr/>
                    <a:lstStyle/>
                    <a:p>
                      <a:pPr algn="ctr"/>
                      <a:r>
                        <a:rPr lang="en-US" dirty="0" smtClean="0"/>
                        <a:t>Ô</a:t>
                      </a:r>
                      <a:r>
                        <a:rPr lang="en-US" baseline="0" dirty="0" smtClean="0"/>
                        <a:t> 23</a:t>
                      </a:r>
                      <a:endParaRPr lang="en-US" dirty="0"/>
                    </a:p>
                  </a:txBody>
                  <a:tcPr/>
                </a:tc>
              </a:tr>
              <a:tr h="370840">
                <a:tc>
                  <a:txBody>
                    <a:bodyPr/>
                    <a:lstStyle/>
                    <a:p>
                      <a:pPr algn="ctr"/>
                      <a:r>
                        <a:rPr lang="en-US" dirty="0" smtClean="0"/>
                        <a:t>Ô</a:t>
                      </a:r>
                      <a:r>
                        <a:rPr lang="en-US" baseline="0" dirty="0" smtClean="0"/>
                        <a:t> 31</a:t>
                      </a:r>
                      <a:endParaRPr lang="en-US" dirty="0"/>
                    </a:p>
                  </a:txBody>
                  <a:tcPr/>
                </a:tc>
                <a:tc>
                  <a:txBody>
                    <a:bodyPr/>
                    <a:lstStyle/>
                    <a:p>
                      <a:pPr algn="ctr"/>
                      <a:r>
                        <a:rPr lang="en-US" dirty="0" smtClean="0"/>
                        <a:t>Ô</a:t>
                      </a:r>
                      <a:r>
                        <a:rPr lang="en-US" baseline="0" dirty="0" smtClean="0"/>
                        <a:t> 32</a:t>
                      </a:r>
                      <a:endParaRPr lang="en-US" dirty="0"/>
                    </a:p>
                  </a:txBody>
                  <a:tcPr/>
                </a:tc>
                <a:tc>
                  <a:txBody>
                    <a:bodyPr/>
                    <a:lstStyle/>
                    <a:p>
                      <a:pPr algn="ctr"/>
                      <a:r>
                        <a:rPr lang="en-US" dirty="0" smtClean="0"/>
                        <a:t>Ô</a:t>
                      </a:r>
                      <a:r>
                        <a:rPr lang="en-US" baseline="0" dirty="0" smtClean="0"/>
                        <a:t> 33</a:t>
                      </a:r>
                      <a:endParaRPr lang="en-US" dirty="0"/>
                    </a:p>
                  </a:txBody>
                  <a:tcPr/>
                </a:tc>
              </a:tr>
              <a:tr h="370840">
                <a:tc>
                  <a:txBody>
                    <a:bodyPr/>
                    <a:lstStyle/>
                    <a:p>
                      <a:pPr algn="ctr"/>
                      <a:r>
                        <a:rPr lang="en-US" dirty="0" smtClean="0"/>
                        <a:t>Ô</a:t>
                      </a:r>
                      <a:r>
                        <a:rPr lang="en-US" baseline="0" dirty="0" smtClean="0"/>
                        <a:t> 41</a:t>
                      </a:r>
                      <a:endParaRPr lang="en-US" dirty="0"/>
                    </a:p>
                  </a:txBody>
                  <a:tcPr/>
                </a:tc>
                <a:tc>
                  <a:txBody>
                    <a:bodyPr/>
                    <a:lstStyle/>
                    <a:p>
                      <a:pPr algn="ctr"/>
                      <a:r>
                        <a:rPr lang="en-US" dirty="0" smtClean="0"/>
                        <a:t>Ô</a:t>
                      </a:r>
                      <a:r>
                        <a:rPr lang="en-US" baseline="0" dirty="0" smtClean="0"/>
                        <a:t> 42</a:t>
                      </a:r>
                      <a:endParaRPr lang="en-US" dirty="0"/>
                    </a:p>
                  </a:txBody>
                  <a:tcPr/>
                </a:tc>
                <a:tc>
                  <a:txBody>
                    <a:bodyPr/>
                    <a:lstStyle/>
                    <a:p>
                      <a:pPr algn="ctr"/>
                      <a:r>
                        <a:rPr lang="en-US" dirty="0" smtClean="0"/>
                        <a:t>Ô</a:t>
                      </a:r>
                      <a:r>
                        <a:rPr lang="en-US" baseline="0" dirty="0" smtClean="0"/>
                        <a:t> 43</a:t>
                      </a:r>
                      <a:endParaRPr lang="en-US" dirty="0"/>
                    </a:p>
                  </a:txBody>
                  <a:tcPr/>
                </a:tc>
              </a:tr>
              <a:tr h="370840">
                <a:tc>
                  <a:txBody>
                    <a:bodyPr/>
                    <a:lstStyle/>
                    <a:p>
                      <a:pPr algn="ctr"/>
                      <a:r>
                        <a:rPr lang="en-US" dirty="0" smtClean="0"/>
                        <a:t>Ô</a:t>
                      </a:r>
                      <a:r>
                        <a:rPr lang="en-US" baseline="0" dirty="0" smtClean="0"/>
                        <a:t> 51</a:t>
                      </a:r>
                      <a:endParaRPr lang="en-US" dirty="0"/>
                    </a:p>
                  </a:txBody>
                  <a:tcPr/>
                </a:tc>
                <a:tc>
                  <a:txBody>
                    <a:bodyPr/>
                    <a:lstStyle/>
                    <a:p>
                      <a:pPr algn="ctr"/>
                      <a:r>
                        <a:rPr lang="en-US" dirty="0" smtClean="0"/>
                        <a:t>Ô</a:t>
                      </a:r>
                      <a:r>
                        <a:rPr lang="en-US" baseline="0" dirty="0" smtClean="0"/>
                        <a:t> 52</a:t>
                      </a:r>
                      <a:endParaRPr lang="en-US" dirty="0"/>
                    </a:p>
                  </a:txBody>
                  <a:tcPr/>
                </a:tc>
                <a:tc>
                  <a:txBody>
                    <a:bodyPr/>
                    <a:lstStyle/>
                    <a:p>
                      <a:pPr algn="ctr"/>
                      <a:r>
                        <a:rPr lang="en-US" dirty="0" smtClean="0"/>
                        <a:t>Ô</a:t>
                      </a:r>
                      <a:r>
                        <a:rPr lang="en-US" baseline="0" dirty="0" smtClean="0"/>
                        <a:t> 53</a:t>
                      </a:r>
                      <a:endParaRPr lang="en-US" dirty="0"/>
                    </a:p>
                  </a:txBody>
                  <a:tcPr/>
                </a:tc>
              </a:tr>
            </a:tbl>
          </a:graphicData>
        </a:graphic>
      </p:graphicFrame>
      <p:grpSp>
        <p:nvGrpSpPr>
          <p:cNvPr id="1024" name="Group 1023"/>
          <p:cNvGrpSpPr/>
          <p:nvPr/>
        </p:nvGrpSpPr>
        <p:grpSpPr>
          <a:xfrm>
            <a:off x="1333778" y="3693755"/>
            <a:ext cx="2518400" cy="1508000"/>
            <a:chOff x="1333778" y="3693755"/>
            <a:chExt cx="2518400" cy="1508000"/>
          </a:xfrm>
        </p:grpSpPr>
        <p:sp>
          <p:nvSpPr>
            <p:cNvPr id="5" name="TextBox 4"/>
            <p:cNvSpPr txBox="1"/>
            <p:nvPr/>
          </p:nvSpPr>
          <p:spPr>
            <a:xfrm>
              <a:off x="1333778" y="4247700"/>
              <a:ext cx="1196788" cy="400110"/>
            </a:xfrm>
            <a:prstGeom prst="rect">
              <a:avLst/>
            </a:prstGeom>
            <a:noFill/>
          </p:spPr>
          <p:txBody>
            <a:bodyPr wrap="square" rtlCol="0">
              <a:spAutoFit/>
            </a:bodyPr>
            <a:lstStyle/>
            <a:p>
              <a:r>
                <a:rPr lang="en-US" sz="2000" dirty="0" err="1" smtClean="0">
                  <a:latin typeface="Times New Roman" panose="02020603050405020304" pitchFamily="18" charset="0"/>
                  <a:cs typeface="Times New Roman" panose="02020603050405020304" pitchFamily="18" charset="0"/>
                </a:rPr>
                <a:t>Các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Hàng</a:t>
              </a:r>
              <a:endParaRPr lang="en-US" sz="2000" dirty="0">
                <a:latin typeface="Times New Roman" panose="02020603050405020304" pitchFamily="18" charset="0"/>
                <a:cs typeface="Times New Roman" panose="02020603050405020304" pitchFamily="18" charset="0"/>
              </a:endParaRPr>
            </a:p>
          </p:txBody>
        </p:sp>
        <p:cxnSp>
          <p:nvCxnSpPr>
            <p:cNvPr id="8" name="Straight Arrow Connector 7"/>
            <p:cNvCxnSpPr>
              <a:stCxn id="5" idx="3"/>
            </p:cNvCxnSpPr>
            <p:nvPr/>
          </p:nvCxnSpPr>
          <p:spPr>
            <a:xfrm flipV="1">
              <a:off x="2530566" y="3693755"/>
              <a:ext cx="1321612" cy="754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5" idx="3"/>
            </p:cNvCxnSpPr>
            <p:nvPr/>
          </p:nvCxnSpPr>
          <p:spPr>
            <a:xfrm flipV="1">
              <a:off x="2530566" y="4070755"/>
              <a:ext cx="1321612" cy="377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5" idx="3"/>
              <a:endCxn id="3" idx="1"/>
            </p:cNvCxnSpPr>
            <p:nvPr/>
          </p:nvCxnSpPr>
          <p:spPr>
            <a:xfrm>
              <a:off x="2530566" y="4447755"/>
              <a:ext cx="1321612" cy="310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5" idx="3"/>
            </p:cNvCxnSpPr>
            <p:nvPr/>
          </p:nvCxnSpPr>
          <p:spPr>
            <a:xfrm>
              <a:off x="2530566" y="4447755"/>
              <a:ext cx="1321612" cy="377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5" idx="3"/>
            </p:cNvCxnSpPr>
            <p:nvPr/>
          </p:nvCxnSpPr>
          <p:spPr>
            <a:xfrm>
              <a:off x="2530566" y="4447755"/>
              <a:ext cx="1321612" cy="754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25" name="Group 1024"/>
          <p:cNvGrpSpPr/>
          <p:nvPr/>
        </p:nvGrpSpPr>
        <p:grpSpPr>
          <a:xfrm>
            <a:off x="5125848" y="2684812"/>
            <a:ext cx="5533529" cy="880606"/>
            <a:chOff x="3939988" y="2684812"/>
            <a:chExt cx="5533529" cy="880606"/>
          </a:xfrm>
        </p:grpSpPr>
        <p:sp>
          <p:nvSpPr>
            <p:cNvPr id="32" name="TextBox 31"/>
            <p:cNvSpPr txBox="1"/>
            <p:nvPr/>
          </p:nvSpPr>
          <p:spPr>
            <a:xfrm>
              <a:off x="5959288" y="2684812"/>
              <a:ext cx="1530724" cy="400110"/>
            </a:xfrm>
            <a:prstGeom prst="rect">
              <a:avLst/>
            </a:prstGeom>
            <a:noFill/>
          </p:spPr>
          <p:txBody>
            <a:bodyPr wrap="square" rtlCol="0">
              <a:spAutoFit/>
            </a:bodyPr>
            <a:lstStyle/>
            <a:p>
              <a:pPr algn="ctr"/>
              <a:r>
                <a:rPr lang="en-US" sz="2000" dirty="0" err="1" smtClean="0">
                  <a:latin typeface="Times New Roman" panose="02020603050405020304" pitchFamily="18" charset="0"/>
                  <a:cs typeface="Times New Roman" panose="02020603050405020304" pitchFamily="18" charset="0"/>
                </a:rPr>
                <a:t>Các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Cột</a:t>
              </a:r>
              <a:endParaRPr lang="en-US" sz="2000" dirty="0">
                <a:latin typeface="Times New Roman" panose="02020603050405020304" pitchFamily="18" charset="0"/>
                <a:cs typeface="Times New Roman" panose="02020603050405020304" pitchFamily="18" charset="0"/>
              </a:endParaRPr>
            </a:p>
          </p:txBody>
        </p:sp>
        <p:cxnSp>
          <p:nvCxnSpPr>
            <p:cNvPr id="35" name="Straight Arrow Connector 34"/>
            <p:cNvCxnSpPr>
              <a:stCxn id="32" idx="2"/>
            </p:cNvCxnSpPr>
            <p:nvPr/>
          </p:nvCxnSpPr>
          <p:spPr>
            <a:xfrm flipH="1">
              <a:off x="3939988" y="3084922"/>
              <a:ext cx="2784662" cy="46681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2" idx="2"/>
            </p:cNvCxnSpPr>
            <p:nvPr/>
          </p:nvCxnSpPr>
          <p:spPr>
            <a:xfrm>
              <a:off x="6724650" y="3084922"/>
              <a:ext cx="2748867" cy="4804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2" idx="2"/>
              <a:endCxn id="3" idx="0"/>
            </p:cNvCxnSpPr>
            <p:nvPr/>
          </p:nvCxnSpPr>
          <p:spPr>
            <a:xfrm>
              <a:off x="6724650" y="3084922"/>
              <a:ext cx="5667" cy="46681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027" name="TextBox 1026"/>
          <p:cNvSpPr txBox="1"/>
          <p:nvPr/>
        </p:nvSpPr>
        <p:spPr>
          <a:xfrm>
            <a:off x="5338142" y="5722456"/>
            <a:ext cx="5321235" cy="461665"/>
          </a:xfrm>
          <a:prstGeom prst="rect">
            <a:avLst/>
          </a:prstGeom>
          <a:noFill/>
        </p:spPr>
        <p:txBody>
          <a:bodyPr wrap="square" rtlCol="0">
            <a:spAutoFit/>
          </a:bodyPr>
          <a:lstStyle/>
          <a:p>
            <a:pPr algn="ctr"/>
            <a:r>
              <a:rPr lang="en-US" sz="2400" dirty="0" err="1" smtClean="0">
                <a:latin typeface="Times New Roman" panose="02020603050405020304" pitchFamily="18" charset="0"/>
                <a:cs typeface="Times New Roman" panose="02020603050405020304" pitchFamily="18" charset="0"/>
              </a:rPr>
              <a:t>Bảng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3 </a:t>
            </a:r>
            <a:r>
              <a:rPr lang="en-US" sz="2400" dirty="0" err="1" smtClean="0">
                <a:latin typeface="Times New Roman" panose="02020603050405020304" pitchFamily="18" charset="0"/>
                <a:cs typeface="Times New Roman" panose="02020603050405020304" pitchFamily="18" charset="0"/>
              </a:rPr>
              <a:t>cột</a:t>
            </a:r>
            <a:r>
              <a:rPr lang="en-US" sz="2400" dirty="0" smtClean="0">
                <a:latin typeface="Times New Roman" panose="02020603050405020304" pitchFamily="18" charset="0"/>
                <a:cs typeface="Times New Roman" panose="02020603050405020304" pitchFamily="18" charset="0"/>
              </a:rPr>
              <a:t>, 5 </a:t>
            </a:r>
            <a:r>
              <a:rPr lang="en-US" sz="2400" dirty="0" err="1" smtClean="0">
                <a:latin typeface="Times New Roman" panose="02020603050405020304" pitchFamily="18" charset="0"/>
                <a:cs typeface="Times New Roman" panose="02020603050405020304" pitchFamily="18" charset="0"/>
              </a:rPr>
              <a:t>hàng</a:t>
            </a:r>
            <a:r>
              <a:rPr lang="en-US" sz="2400" dirty="0" smtClean="0">
                <a:latin typeface="Times New Roman" panose="02020603050405020304" pitchFamily="18" charset="0"/>
                <a:cs typeface="Times New Roman" panose="02020603050405020304" pitchFamily="18" charset="0"/>
              </a:rPr>
              <a:t>, 15 ô</a:t>
            </a:r>
            <a:endParaRPr lang="en-US" sz="2400" dirty="0">
              <a:latin typeface="Times New Roman" panose="02020603050405020304" pitchFamily="18" charset="0"/>
              <a:cs typeface="Times New Roman" panose="02020603050405020304" pitchFamily="18" charset="0"/>
            </a:endParaRPr>
          </a:p>
        </p:txBody>
      </p:sp>
      <p:pic>
        <p:nvPicPr>
          <p:cNvPr id="1028" name="Duck" descr="Image result for smurfs and comput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6539" y="1707788"/>
            <a:ext cx="1905000" cy="2114550"/>
          </a:xfrm>
          <a:prstGeom prst="rect">
            <a:avLst/>
          </a:prstGeom>
          <a:noFill/>
          <a:extLst>
            <a:ext uri="{909E8E84-426E-40DD-AFC4-6F175D3DCCD1}">
              <a14:hiddenFill xmlns:a14="http://schemas.microsoft.com/office/drawing/2010/main">
                <a:solidFill>
                  <a:srgbClr val="FFFFFF"/>
                </a:solidFill>
              </a14:hiddenFill>
            </a:ext>
          </a:extLst>
        </p:spPr>
      </p:pic>
      <p:sp>
        <p:nvSpPr>
          <p:cNvPr id="70" name="Rectangle 69"/>
          <p:cNvSpPr/>
          <p:nvPr/>
        </p:nvSpPr>
        <p:spPr>
          <a:xfrm>
            <a:off x="2734301" y="1628970"/>
            <a:ext cx="9300945" cy="1200329"/>
          </a:xfrm>
          <a:prstGeom prst="rect">
            <a:avLst/>
          </a:prstGeom>
        </p:spPr>
        <p:txBody>
          <a:bodyPr wrap="square">
            <a:spAutoFit/>
          </a:bodyPr>
          <a:lstStyle/>
          <a:p>
            <a:pPr marL="511175" indent="-511175" algn="just">
              <a:buBlip>
                <a:blip r:embed="rId2"/>
              </a:buBlip>
            </a:pPr>
            <a:r>
              <a:rPr lang="vi-VN" sz="3600" dirty="0">
                <a:latin typeface="Times New Roman" panose="02020603050405020304" pitchFamily="18" charset="0"/>
                <a:cs typeface="Times New Roman" panose="02020603050405020304" pitchFamily="18" charset="0"/>
              </a:rPr>
              <a:t>Mỗi ô của một bảng có thể được định dạng văn bản và canh lề khác nhau</a:t>
            </a:r>
            <a:r>
              <a:rPr lang="vi-VN" sz="3600" dirty="0" smtClean="0">
                <a:latin typeface="Times New Roman" panose="02020603050405020304" pitchFamily="18" charset="0"/>
                <a:cs typeface="Times New Roman" panose="02020603050405020304" pitchFamily="18" charset="0"/>
              </a:rPr>
              <a:t>.</a:t>
            </a:r>
            <a:endParaRPr lang="en-US" sz="3600" dirty="0" smtClean="0">
              <a:latin typeface="Times New Roman" panose="02020603050405020304" pitchFamily="18" charset="0"/>
              <a:cs typeface="Times New Roman" panose="02020603050405020304" pitchFamily="18" charset="0"/>
            </a:endParaRPr>
          </a:p>
        </p:txBody>
      </p:sp>
      <p:graphicFrame>
        <p:nvGraphicFramePr>
          <p:cNvPr id="71" name="Table 70"/>
          <p:cNvGraphicFramePr>
            <a:graphicFrameLocks noGrp="1"/>
          </p:cNvGraphicFramePr>
          <p:nvPr>
            <p:extLst>
              <p:ext uri="{D42A27DB-BD31-4B8C-83A1-F6EECF244321}">
                <p14:modId xmlns:p14="http://schemas.microsoft.com/office/powerpoint/2010/main" val="977833879"/>
              </p:ext>
            </p:extLst>
          </p:nvPr>
        </p:nvGraphicFramePr>
        <p:xfrm>
          <a:off x="3286001" y="3081582"/>
          <a:ext cx="8297862" cy="3066522"/>
        </p:xfrm>
        <a:graphic>
          <a:graphicData uri="http://schemas.openxmlformats.org/drawingml/2006/table">
            <a:tbl>
              <a:tblPr firstRow="1" bandRow="1">
                <a:tableStyleId>{5940675A-B579-460E-94D1-54222C63F5DA}</a:tableStyleId>
              </a:tblPr>
              <a:tblGrid>
                <a:gridCol w="2765954"/>
                <a:gridCol w="2765954"/>
                <a:gridCol w="2765954"/>
              </a:tblGrid>
              <a:tr h="1071766">
                <a:tc>
                  <a:txBody>
                    <a:bodyPr/>
                    <a:lstStyle/>
                    <a:p>
                      <a:r>
                        <a:rPr lang="en-US" sz="2800" b="1" dirty="0" err="1" smtClean="0">
                          <a:latin typeface="Times New Roman" panose="02020603050405020304" pitchFamily="18" charset="0"/>
                          <a:cs typeface="Times New Roman" panose="02020603050405020304" pitchFamily="18" charset="0"/>
                        </a:rPr>
                        <a:t>Lề</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trái</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trên</a:t>
                      </a:r>
                      <a:endParaRPr lang="en-US" sz="2800" b="1"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i="1" dirty="0" err="1" smtClean="0">
                          <a:latin typeface="Times New Roman" panose="02020603050405020304" pitchFamily="18" charset="0"/>
                          <a:cs typeface="Times New Roman" panose="02020603050405020304" pitchFamily="18" charset="0"/>
                        </a:rPr>
                        <a:t>Lề</a:t>
                      </a:r>
                      <a:r>
                        <a:rPr lang="en-US" sz="2800" i="1" baseline="0" dirty="0" smtClean="0">
                          <a:latin typeface="Times New Roman" panose="02020603050405020304" pitchFamily="18" charset="0"/>
                          <a:cs typeface="Times New Roman" panose="02020603050405020304" pitchFamily="18" charset="0"/>
                        </a:rPr>
                        <a:t> </a:t>
                      </a:r>
                      <a:r>
                        <a:rPr lang="en-US" sz="2800" i="1" baseline="0" dirty="0" err="1" smtClean="0">
                          <a:latin typeface="Times New Roman" panose="02020603050405020304" pitchFamily="18" charset="0"/>
                          <a:cs typeface="Times New Roman" panose="02020603050405020304" pitchFamily="18" charset="0"/>
                        </a:rPr>
                        <a:t>giữa</a:t>
                      </a:r>
                      <a:r>
                        <a:rPr lang="en-US" sz="2800" i="1" baseline="0" dirty="0" smtClean="0">
                          <a:latin typeface="Times New Roman" panose="02020603050405020304" pitchFamily="18" charset="0"/>
                          <a:cs typeface="Times New Roman" panose="02020603050405020304" pitchFamily="18" charset="0"/>
                        </a:rPr>
                        <a:t> </a:t>
                      </a:r>
                      <a:r>
                        <a:rPr lang="en-US" sz="2800" i="1" baseline="0" dirty="0" err="1" smtClean="0">
                          <a:latin typeface="Times New Roman" panose="02020603050405020304" pitchFamily="18" charset="0"/>
                          <a:cs typeface="Times New Roman" panose="02020603050405020304" pitchFamily="18" charset="0"/>
                        </a:rPr>
                        <a:t>trên</a:t>
                      </a:r>
                      <a:endParaRPr lang="en-US" sz="2800" i="1" dirty="0" smtClean="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800" u="sng" dirty="0" err="1" smtClean="0">
                          <a:latin typeface="Times New Roman" panose="02020603050405020304" pitchFamily="18" charset="0"/>
                          <a:cs typeface="Times New Roman" panose="02020603050405020304" pitchFamily="18" charset="0"/>
                        </a:rPr>
                        <a:t>Lề</a:t>
                      </a:r>
                      <a:r>
                        <a:rPr lang="en-US" sz="2800" u="sng" baseline="0" dirty="0" smtClean="0">
                          <a:latin typeface="Times New Roman" panose="02020603050405020304" pitchFamily="18" charset="0"/>
                          <a:cs typeface="Times New Roman" panose="02020603050405020304" pitchFamily="18" charset="0"/>
                        </a:rPr>
                        <a:t> </a:t>
                      </a:r>
                      <a:r>
                        <a:rPr lang="en-US" sz="2800" u="sng" baseline="0" dirty="0" err="1" smtClean="0">
                          <a:latin typeface="Times New Roman" panose="02020603050405020304" pitchFamily="18" charset="0"/>
                          <a:cs typeface="Times New Roman" panose="02020603050405020304" pitchFamily="18" charset="0"/>
                        </a:rPr>
                        <a:t>phải</a:t>
                      </a:r>
                      <a:r>
                        <a:rPr lang="en-US" sz="2800" u="sng" baseline="0" dirty="0" smtClean="0">
                          <a:latin typeface="Times New Roman" panose="02020603050405020304" pitchFamily="18" charset="0"/>
                          <a:cs typeface="Times New Roman" panose="02020603050405020304" pitchFamily="18" charset="0"/>
                        </a:rPr>
                        <a:t> </a:t>
                      </a:r>
                      <a:r>
                        <a:rPr lang="en-US" sz="2800" u="sng" baseline="0" dirty="0" err="1" smtClean="0">
                          <a:latin typeface="Times New Roman" panose="02020603050405020304" pitchFamily="18" charset="0"/>
                          <a:cs typeface="Times New Roman" panose="02020603050405020304" pitchFamily="18" charset="0"/>
                        </a:rPr>
                        <a:t>trên</a:t>
                      </a:r>
                      <a:endParaRPr lang="en-US" sz="2800" u="sng" dirty="0" smtClean="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txBody>
                  <a:tcPr/>
                </a:tc>
              </a:tr>
              <a:tr h="997378">
                <a:tc>
                  <a:txBody>
                    <a:bodyPr/>
                    <a:lstStyle/>
                    <a:p>
                      <a:r>
                        <a:rPr lang="en-US" sz="3600" dirty="0" err="1" smtClean="0">
                          <a:latin typeface="Times New Roman" panose="02020603050405020304" pitchFamily="18" charset="0"/>
                          <a:cs typeface="Times New Roman" panose="02020603050405020304" pitchFamily="18" charset="0"/>
                        </a:rPr>
                        <a:t>Lề</a:t>
                      </a: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trái</a:t>
                      </a:r>
                      <a:r>
                        <a:rPr lang="en-US" sz="3600" baseline="0" dirty="0" smtClean="0">
                          <a:latin typeface="Times New Roman" panose="02020603050405020304" pitchFamily="18" charset="0"/>
                          <a:cs typeface="Times New Roman" panose="02020603050405020304" pitchFamily="18" charset="0"/>
                        </a:rPr>
                        <a:t> </a:t>
                      </a:r>
                      <a:r>
                        <a:rPr lang="en-US" sz="3600" baseline="0" dirty="0" err="1" smtClean="0">
                          <a:latin typeface="Times New Roman" panose="02020603050405020304" pitchFamily="18" charset="0"/>
                          <a:cs typeface="Times New Roman" panose="02020603050405020304" pitchFamily="18" charset="0"/>
                        </a:rPr>
                        <a:t>giữa</a:t>
                      </a:r>
                      <a:endParaRPr lang="en-US" sz="3600" dirty="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err="1" smtClean="0">
                          <a:latin typeface="+mj-lt"/>
                          <a:cs typeface="Times New Roman" panose="02020603050405020304" pitchFamily="18" charset="0"/>
                        </a:rPr>
                        <a:t>Lề</a:t>
                      </a:r>
                      <a:r>
                        <a:rPr lang="en-US" sz="2800" baseline="0" dirty="0" smtClean="0">
                          <a:latin typeface="+mj-lt"/>
                          <a:cs typeface="Times New Roman" panose="02020603050405020304" pitchFamily="18" charset="0"/>
                        </a:rPr>
                        <a:t> </a:t>
                      </a:r>
                      <a:r>
                        <a:rPr lang="en-US" sz="2800" baseline="0" dirty="0" err="1" smtClean="0">
                          <a:latin typeface="+mj-lt"/>
                          <a:cs typeface="Times New Roman" panose="02020603050405020304" pitchFamily="18" charset="0"/>
                        </a:rPr>
                        <a:t>giữa</a:t>
                      </a:r>
                      <a:endParaRPr lang="en-US" sz="2800" dirty="0" smtClean="0">
                        <a:latin typeface="+mj-lt"/>
                        <a:cs typeface="Times New Roman" panose="02020603050405020304" pitchFamily="18" charset="0"/>
                      </a:endParaRPr>
                    </a:p>
                  </a:txBody>
                  <a:tcPr anchor="ctr"/>
                </a:tc>
                <a:tc>
                  <a:txBody>
                    <a:bodyPr/>
                    <a:lstStyle/>
                    <a:p>
                      <a:pPr algn="r"/>
                      <a:r>
                        <a:rPr lang="en-US" sz="2800" dirty="0" err="1" smtClean="0">
                          <a:latin typeface="Agency FB" panose="020B0503020202020204" pitchFamily="34" charset="0"/>
                          <a:cs typeface="Times New Roman" panose="02020603050405020304" pitchFamily="18" charset="0"/>
                        </a:rPr>
                        <a:t>Lề</a:t>
                      </a:r>
                      <a:r>
                        <a:rPr lang="en-US" sz="2800" baseline="0" dirty="0" smtClean="0">
                          <a:latin typeface="Agency FB" panose="020B0503020202020204" pitchFamily="34" charset="0"/>
                          <a:cs typeface="Times New Roman" panose="02020603050405020304" pitchFamily="18" charset="0"/>
                        </a:rPr>
                        <a:t> </a:t>
                      </a:r>
                      <a:r>
                        <a:rPr lang="en-US" sz="2800" baseline="0" dirty="0" err="1" smtClean="0">
                          <a:latin typeface="Agency FB" panose="020B0503020202020204" pitchFamily="34" charset="0"/>
                          <a:cs typeface="Times New Roman" panose="02020603050405020304" pitchFamily="18" charset="0"/>
                        </a:rPr>
                        <a:t>phải</a:t>
                      </a:r>
                      <a:r>
                        <a:rPr lang="en-US" sz="2800" baseline="0" dirty="0" smtClean="0">
                          <a:latin typeface="Agency FB" panose="020B0503020202020204" pitchFamily="34" charset="0"/>
                          <a:cs typeface="Times New Roman" panose="02020603050405020304" pitchFamily="18" charset="0"/>
                        </a:rPr>
                        <a:t> </a:t>
                      </a:r>
                      <a:r>
                        <a:rPr lang="en-US" sz="2800" baseline="0" dirty="0" err="1" smtClean="0">
                          <a:latin typeface="Agency FB" panose="020B0503020202020204" pitchFamily="34" charset="0"/>
                          <a:cs typeface="Times New Roman" panose="02020603050405020304" pitchFamily="18" charset="0"/>
                        </a:rPr>
                        <a:t>giữa</a:t>
                      </a:r>
                      <a:endParaRPr lang="en-US" sz="2800" dirty="0">
                        <a:latin typeface="Agency FB" panose="020B0503020202020204" pitchFamily="34" charset="0"/>
                        <a:cs typeface="Times New Roman" panose="02020603050405020304" pitchFamily="18" charset="0"/>
                      </a:endParaRPr>
                    </a:p>
                  </a:txBody>
                  <a:tcPr anchor="ctr"/>
                </a:tc>
              </a:tr>
              <a:tr h="997378">
                <a:tc>
                  <a:txBody>
                    <a:bodyPr/>
                    <a:lstStyle/>
                    <a:p>
                      <a:r>
                        <a:rPr lang="en-US" sz="2800" dirty="0" err="1" smtClean="0">
                          <a:solidFill>
                            <a:srgbClr val="FF0000"/>
                          </a:solidFill>
                          <a:latin typeface="Times New Roman" panose="02020603050405020304" pitchFamily="18" charset="0"/>
                          <a:cs typeface="Times New Roman" panose="02020603050405020304" pitchFamily="18" charset="0"/>
                        </a:rPr>
                        <a:t>Lề</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trái</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dưới</a:t>
                      </a:r>
                      <a:endParaRPr lang="en-US" sz="2800" dirty="0">
                        <a:solidFill>
                          <a:srgbClr val="FF0000"/>
                        </a:solidFill>
                        <a:latin typeface="Times New Roman" panose="02020603050405020304" pitchFamily="18" charset="0"/>
                        <a:cs typeface="Times New Roman" panose="02020603050405020304" pitchFamily="18" charset="0"/>
                      </a:endParaRP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err="1" smtClean="0">
                          <a:solidFill>
                            <a:srgbClr val="00B0F0"/>
                          </a:solidFill>
                          <a:latin typeface="Times New Roman" panose="02020603050405020304" pitchFamily="18" charset="0"/>
                          <a:cs typeface="Times New Roman" panose="02020603050405020304" pitchFamily="18" charset="0"/>
                        </a:rPr>
                        <a:t>Lề</a:t>
                      </a:r>
                      <a:r>
                        <a:rPr lang="en-US" sz="2800" baseline="0" dirty="0" smtClean="0">
                          <a:solidFill>
                            <a:srgbClr val="00B0F0"/>
                          </a:solidFill>
                          <a:latin typeface="Times New Roman" panose="02020603050405020304" pitchFamily="18" charset="0"/>
                          <a:cs typeface="Times New Roman" panose="02020603050405020304" pitchFamily="18" charset="0"/>
                        </a:rPr>
                        <a:t> </a:t>
                      </a:r>
                      <a:r>
                        <a:rPr lang="en-US" sz="2800" baseline="0" dirty="0" err="1" smtClean="0">
                          <a:solidFill>
                            <a:srgbClr val="00B0F0"/>
                          </a:solidFill>
                          <a:latin typeface="Times New Roman" panose="02020603050405020304" pitchFamily="18" charset="0"/>
                          <a:cs typeface="Times New Roman" panose="02020603050405020304" pitchFamily="18" charset="0"/>
                        </a:rPr>
                        <a:t>giữa</a:t>
                      </a:r>
                      <a:r>
                        <a:rPr lang="en-US" sz="2800" baseline="0" dirty="0" smtClean="0">
                          <a:solidFill>
                            <a:srgbClr val="00B0F0"/>
                          </a:solidFill>
                          <a:latin typeface="Times New Roman" panose="02020603050405020304" pitchFamily="18" charset="0"/>
                          <a:cs typeface="Times New Roman" panose="02020603050405020304" pitchFamily="18" charset="0"/>
                        </a:rPr>
                        <a:t> </a:t>
                      </a:r>
                      <a:r>
                        <a:rPr lang="en-US" sz="2800" baseline="0" dirty="0" err="1" smtClean="0">
                          <a:solidFill>
                            <a:srgbClr val="00B0F0"/>
                          </a:solidFill>
                          <a:latin typeface="Times New Roman" panose="02020603050405020304" pitchFamily="18" charset="0"/>
                          <a:cs typeface="Times New Roman" panose="02020603050405020304" pitchFamily="18" charset="0"/>
                        </a:rPr>
                        <a:t>dưới</a:t>
                      </a:r>
                      <a:endParaRPr lang="en-US" sz="2800" dirty="0" smtClean="0">
                        <a:solidFill>
                          <a:srgbClr val="00B0F0"/>
                        </a:solidFill>
                        <a:latin typeface="Times New Roman" panose="02020603050405020304" pitchFamily="18" charset="0"/>
                        <a:cs typeface="Times New Roman" panose="02020603050405020304" pitchFamily="18" charset="0"/>
                      </a:endParaRPr>
                    </a:p>
                  </a:txBody>
                  <a:tcPr anchor="b"/>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err="1" smtClean="0">
                          <a:solidFill>
                            <a:srgbClr val="7030A0"/>
                          </a:solidFill>
                          <a:latin typeface="Times New Roman" panose="02020603050405020304" pitchFamily="18" charset="0"/>
                          <a:cs typeface="Times New Roman" panose="02020603050405020304" pitchFamily="18" charset="0"/>
                        </a:rPr>
                        <a:t>Lề</a:t>
                      </a:r>
                      <a:r>
                        <a:rPr lang="en-US" sz="2000" baseline="0" dirty="0" smtClean="0">
                          <a:solidFill>
                            <a:srgbClr val="7030A0"/>
                          </a:solidFill>
                          <a:latin typeface="Times New Roman" panose="02020603050405020304" pitchFamily="18" charset="0"/>
                          <a:cs typeface="Times New Roman" panose="02020603050405020304" pitchFamily="18" charset="0"/>
                        </a:rPr>
                        <a:t> </a:t>
                      </a:r>
                      <a:r>
                        <a:rPr lang="en-US" sz="2000" baseline="0" dirty="0" err="1" smtClean="0">
                          <a:solidFill>
                            <a:srgbClr val="7030A0"/>
                          </a:solidFill>
                          <a:latin typeface="Times New Roman" panose="02020603050405020304" pitchFamily="18" charset="0"/>
                          <a:cs typeface="Times New Roman" panose="02020603050405020304" pitchFamily="18" charset="0"/>
                        </a:rPr>
                        <a:t>phải</a:t>
                      </a:r>
                      <a:r>
                        <a:rPr lang="en-US" sz="2000" baseline="0" dirty="0" smtClean="0">
                          <a:solidFill>
                            <a:srgbClr val="7030A0"/>
                          </a:solidFill>
                          <a:latin typeface="Times New Roman" panose="02020603050405020304" pitchFamily="18" charset="0"/>
                          <a:cs typeface="Times New Roman" panose="02020603050405020304" pitchFamily="18" charset="0"/>
                        </a:rPr>
                        <a:t> </a:t>
                      </a:r>
                      <a:r>
                        <a:rPr lang="en-US" sz="2000" baseline="0" dirty="0" err="1" smtClean="0">
                          <a:solidFill>
                            <a:srgbClr val="7030A0"/>
                          </a:solidFill>
                          <a:latin typeface="Times New Roman" panose="02020603050405020304" pitchFamily="18" charset="0"/>
                          <a:cs typeface="Times New Roman" panose="02020603050405020304" pitchFamily="18" charset="0"/>
                        </a:rPr>
                        <a:t>dưới</a:t>
                      </a:r>
                      <a:endParaRPr lang="en-US" sz="2000" dirty="0" smtClean="0">
                        <a:solidFill>
                          <a:srgbClr val="7030A0"/>
                        </a:solidFill>
                        <a:latin typeface="Times New Roman" panose="02020603050405020304" pitchFamily="18" charset="0"/>
                        <a:cs typeface="Times New Roman" panose="02020603050405020304" pitchFamily="18" charset="0"/>
                      </a:endParaRPr>
                    </a:p>
                  </a:txBody>
                  <a:tcPr anchor="b"/>
                </a:tc>
              </a:tr>
            </a:tbl>
          </a:graphicData>
        </a:graphic>
      </p:graphicFrame>
      <p:sp>
        <p:nvSpPr>
          <p:cNvPr id="73" name="Rectangle 72"/>
          <p:cNvSpPr/>
          <p:nvPr/>
        </p:nvSpPr>
        <p:spPr>
          <a:xfrm>
            <a:off x="2734300" y="1369645"/>
            <a:ext cx="9300945" cy="1754326"/>
          </a:xfrm>
          <a:prstGeom prst="rect">
            <a:avLst/>
          </a:prstGeom>
        </p:spPr>
        <p:txBody>
          <a:bodyPr wrap="square">
            <a:spAutoFit/>
          </a:bodyPr>
          <a:lstStyle/>
          <a:p>
            <a:pPr marL="511175" indent="-511175" algn="just">
              <a:buBlip>
                <a:blip r:embed="rId2"/>
              </a:buBlip>
            </a:pPr>
            <a:r>
              <a:rPr lang="vi-VN" sz="3600" dirty="0">
                <a:latin typeface="Times New Roman" panose="02020603050405020304" pitchFamily="18" charset="0"/>
                <a:cs typeface="Times New Roman" panose="02020603050405020304" pitchFamily="18" charset="0"/>
              </a:rPr>
              <a:t>Bảng giúp em tạo ra các danh sách hoặc có thể tận dụng để thiết kế mẫu khi cần nhiều kiểu canh lề cùng một hàng.</a:t>
            </a:r>
            <a:endParaRPr lang="en-US" sz="3600" dirty="0" smtClean="0">
              <a:latin typeface="Times New Roman" panose="02020603050405020304" pitchFamily="18" charset="0"/>
              <a:cs typeface="Times New Roman" panose="02020603050405020304" pitchFamily="18" charset="0"/>
            </a:endParaRPr>
          </a:p>
        </p:txBody>
      </p:sp>
      <p:graphicFrame>
        <p:nvGraphicFramePr>
          <p:cNvPr id="1030" name="Table 1029"/>
          <p:cNvGraphicFramePr>
            <a:graphicFrameLocks noGrp="1"/>
          </p:cNvGraphicFramePr>
          <p:nvPr>
            <p:extLst>
              <p:ext uri="{D42A27DB-BD31-4B8C-83A1-F6EECF244321}">
                <p14:modId xmlns:p14="http://schemas.microsoft.com/office/powerpoint/2010/main" val="2409262335"/>
              </p:ext>
            </p:extLst>
          </p:nvPr>
        </p:nvGraphicFramePr>
        <p:xfrm>
          <a:off x="3286001" y="3102550"/>
          <a:ext cx="8694176" cy="3102540"/>
        </p:xfrm>
        <a:graphic>
          <a:graphicData uri="http://schemas.openxmlformats.org/drawingml/2006/table">
            <a:tbl>
              <a:tblPr firstRow="1" firstCol="1" bandRow="1">
                <a:tableStyleId>{5C22544A-7EE6-4342-B048-85BDC9FD1C3A}</a:tableStyleId>
              </a:tblPr>
              <a:tblGrid>
                <a:gridCol w="797320"/>
                <a:gridCol w="3460898"/>
                <a:gridCol w="887442"/>
                <a:gridCol w="1419406"/>
                <a:gridCol w="2129110"/>
              </a:tblGrid>
              <a:tr h="775635">
                <a:tc>
                  <a:txBody>
                    <a:bodyPr/>
                    <a:lstStyle/>
                    <a:p>
                      <a:pPr algn="ctr"/>
                      <a:r>
                        <a:rPr lang="en-GB" sz="2800" dirty="0">
                          <a:effectLst/>
                          <a:latin typeface="Times New Roman" panose="02020603050405020304" pitchFamily="18" charset="0"/>
                          <a:cs typeface="Times New Roman" panose="02020603050405020304" pitchFamily="18" charset="0"/>
                        </a:rPr>
                        <a:t>TT</a:t>
                      </a:r>
                      <a:endParaRPr lang="en-US" sz="280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2800" dirty="0" err="1">
                          <a:effectLst/>
                          <a:latin typeface="Times New Roman" panose="02020603050405020304" pitchFamily="18" charset="0"/>
                          <a:cs typeface="Times New Roman" panose="02020603050405020304" pitchFamily="18" charset="0"/>
                        </a:rPr>
                        <a:t>Họ</a:t>
                      </a:r>
                      <a:r>
                        <a:rPr lang="en-GB" sz="2800" dirty="0">
                          <a:effectLst/>
                          <a:latin typeface="Times New Roman" panose="02020603050405020304" pitchFamily="18" charset="0"/>
                          <a:cs typeface="Times New Roman" panose="02020603050405020304" pitchFamily="18" charset="0"/>
                        </a:rPr>
                        <a:t> </a:t>
                      </a:r>
                      <a:r>
                        <a:rPr lang="en-GB" sz="2800" dirty="0" err="1">
                          <a:effectLst/>
                          <a:latin typeface="Times New Roman" panose="02020603050405020304" pitchFamily="18" charset="0"/>
                          <a:cs typeface="Times New Roman" panose="02020603050405020304" pitchFamily="18" charset="0"/>
                        </a:rPr>
                        <a:t>và</a:t>
                      </a:r>
                      <a:r>
                        <a:rPr lang="en-GB" sz="2800" dirty="0">
                          <a:effectLst/>
                          <a:latin typeface="Times New Roman" panose="02020603050405020304" pitchFamily="18" charset="0"/>
                          <a:cs typeface="Times New Roman" panose="02020603050405020304" pitchFamily="18" charset="0"/>
                        </a:rPr>
                        <a:t> </a:t>
                      </a:r>
                      <a:r>
                        <a:rPr lang="en-GB" sz="2800" dirty="0" err="1">
                          <a:effectLst/>
                          <a:latin typeface="Times New Roman" panose="02020603050405020304" pitchFamily="18" charset="0"/>
                          <a:cs typeface="Times New Roman" panose="02020603050405020304" pitchFamily="18" charset="0"/>
                        </a:rPr>
                        <a:t>tên</a:t>
                      </a:r>
                      <a:endParaRPr lang="en-US" sz="280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2800">
                          <a:effectLst/>
                          <a:latin typeface="Times New Roman" panose="02020603050405020304" pitchFamily="18" charset="0"/>
                          <a:cs typeface="Times New Roman" panose="02020603050405020304" pitchFamily="18" charset="0"/>
                        </a:rPr>
                        <a:t>Nữ</a:t>
                      </a:r>
                      <a:endParaRPr lang="en-US" sz="28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2800">
                          <a:effectLst/>
                          <a:latin typeface="Times New Roman" panose="02020603050405020304" pitchFamily="18" charset="0"/>
                          <a:cs typeface="Times New Roman" panose="02020603050405020304" pitchFamily="18" charset="0"/>
                        </a:rPr>
                        <a:t>Lớp</a:t>
                      </a:r>
                      <a:endParaRPr lang="en-US" sz="28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2800" dirty="0" err="1">
                          <a:effectLst/>
                          <a:latin typeface="Times New Roman" panose="02020603050405020304" pitchFamily="18" charset="0"/>
                          <a:cs typeface="Times New Roman" panose="02020603050405020304" pitchFamily="18" charset="0"/>
                        </a:rPr>
                        <a:t>Ngày</a:t>
                      </a:r>
                      <a:r>
                        <a:rPr lang="en-GB" sz="2800" dirty="0">
                          <a:effectLst/>
                          <a:latin typeface="Times New Roman" panose="02020603050405020304" pitchFamily="18" charset="0"/>
                          <a:cs typeface="Times New Roman" panose="02020603050405020304" pitchFamily="18" charset="0"/>
                        </a:rPr>
                        <a:t> </a:t>
                      </a:r>
                      <a:r>
                        <a:rPr lang="en-GB" sz="2800" dirty="0" err="1">
                          <a:effectLst/>
                          <a:latin typeface="Times New Roman" panose="02020603050405020304" pitchFamily="18" charset="0"/>
                          <a:cs typeface="Times New Roman" panose="02020603050405020304" pitchFamily="18" charset="0"/>
                        </a:rPr>
                        <a:t>sinh</a:t>
                      </a:r>
                      <a:endParaRPr lang="en-US" sz="2800" dirty="0">
                        <a:effectLst/>
                        <a:latin typeface="Times New Roman" panose="02020603050405020304" pitchFamily="18" charset="0"/>
                        <a:cs typeface="Times New Roman" panose="02020603050405020304" pitchFamily="18" charset="0"/>
                      </a:endParaRPr>
                    </a:p>
                  </a:txBody>
                  <a:tcPr marL="68580" marR="68580" marT="0" marB="0" anchor="ctr"/>
                </a:tc>
              </a:tr>
              <a:tr h="775635">
                <a:tc>
                  <a:txBody>
                    <a:bodyPr/>
                    <a:lstStyle/>
                    <a:p>
                      <a:pPr algn="ctr"/>
                      <a:r>
                        <a:rPr lang="en-GB" sz="2800" dirty="0">
                          <a:effectLst/>
                          <a:latin typeface="Times New Roman" panose="02020603050405020304" pitchFamily="18" charset="0"/>
                          <a:cs typeface="Times New Roman" panose="02020603050405020304" pitchFamily="18" charset="0"/>
                        </a:rPr>
                        <a:t>1</a:t>
                      </a:r>
                      <a:endParaRPr lang="en-US" sz="280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GB" sz="2800" dirty="0">
                          <a:effectLst/>
                          <a:latin typeface="Times New Roman" panose="02020603050405020304" pitchFamily="18" charset="0"/>
                          <a:cs typeface="Times New Roman" panose="02020603050405020304" pitchFamily="18" charset="0"/>
                        </a:rPr>
                        <a:t>Nguyễn Minh </a:t>
                      </a:r>
                      <a:r>
                        <a:rPr lang="en-GB" sz="2800" dirty="0" err="1">
                          <a:effectLst/>
                          <a:latin typeface="Times New Roman" panose="02020603050405020304" pitchFamily="18" charset="0"/>
                          <a:cs typeface="Times New Roman" panose="02020603050405020304" pitchFamily="18" charset="0"/>
                        </a:rPr>
                        <a:t>Hà</a:t>
                      </a:r>
                      <a:endParaRPr lang="en-US" sz="280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2800" dirty="0">
                          <a:effectLst/>
                          <a:latin typeface="Times New Roman" panose="02020603050405020304" pitchFamily="18" charset="0"/>
                          <a:cs typeface="Times New Roman" panose="02020603050405020304" pitchFamily="18" charset="0"/>
                        </a:rPr>
                        <a:t>x</a:t>
                      </a:r>
                      <a:endParaRPr lang="en-US" sz="280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2800" dirty="0" err="1">
                          <a:effectLst/>
                          <a:latin typeface="Times New Roman" panose="02020603050405020304" pitchFamily="18" charset="0"/>
                          <a:cs typeface="Times New Roman" panose="02020603050405020304" pitchFamily="18" charset="0"/>
                        </a:rPr>
                        <a:t>Bốn</a:t>
                      </a:r>
                      <a:r>
                        <a:rPr lang="en-GB" sz="2800" dirty="0">
                          <a:effectLst/>
                          <a:latin typeface="Times New Roman" panose="02020603050405020304" pitchFamily="18" charset="0"/>
                          <a:cs typeface="Times New Roman" panose="02020603050405020304" pitchFamily="18" charset="0"/>
                        </a:rPr>
                        <a:t> A</a:t>
                      </a:r>
                      <a:endParaRPr lang="en-US" sz="280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r"/>
                      <a:r>
                        <a:rPr lang="en-GB" sz="2800" dirty="0">
                          <a:effectLst/>
                          <a:latin typeface="Times New Roman" panose="02020603050405020304" pitchFamily="18" charset="0"/>
                          <a:cs typeface="Times New Roman" panose="02020603050405020304" pitchFamily="18" charset="0"/>
                        </a:rPr>
                        <a:t>27/06 </a:t>
                      </a:r>
                      <a:endParaRPr lang="en-US" sz="2800" dirty="0">
                        <a:effectLst/>
                        <a:latin typeface="Times New Roman" panose="02020603050405020304" pitchFamily="18" charset="0"/>
                        <a:cs typeface="Times New Roman" panose="02020603050405020304" pitchFamily="18" charset="0"/>
                      </a:endParaRPr>
                    </a:p>
                  </a:txBody>
                  <a:tcPr marL="68580" marR="68580" marT="0" marB="0" anchor="ctr"/>
                </a:tc>
              </a:tr>
              <a:tr h="775635">
                <a:tc>
                  <a:txBody>
                    <a:bodyPr/>
                    <a:lstStyle/>
                    <a:p>
                      <a:pPr algn="ctr"/>
                      <a:r>
                        <a:rPr lang="en-GB" sz="2800">
                          <a:effectLst/>
                          <a:latin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GB" sz="2800" dirty="0" err="1">
                          <a:effectLst/>
                          <a:latin typeface="Times New Roman" panose="02020603050405020304" pitchFamily="18" charset="0"/>
                          <a:cs typeface="Times New Roman" panose="02020603050405020304" pitchFamily="18" charset="0"/>
                        </a:rPr>
                        <a:t>Lê</a:t>
                      </a:r>
                      <a:r>
                        <a:rPr lang="en-GB" sz="2800" dirty="0">
                          <a:effectLst/>
                          <a:latin typeface="Times New Roman" panose="02020603050405020304" pitchFamily="18" charset="0"/>
                          <a:cs typeface="Times New Roman" panose="02020603050405020304" pitchFamily="18" charset="0"/>
                        </a:rPr>
                        <a:t> </a:t>
                      </a:r>
                      <a:r>
                        <a:rPr lang="en-GB" sz="2800" dirty="0" err="1">
                          <a:effectLst/>
                          <a:latin typeface="Times New Roman" panose="02020603050405020304" pitchFamily="18" charset="0"/>
                          <a:cs typeface="Times New Roman" panose="02020603050405020304" pitchFamily="18" charset="0"/>
                        </a:rPr>
                        <a:t>Ngọc</a:t>
                      </a:r>
                      <a:r>
                        <a:rPr lang="en-GB" sz="2800" dirty="0">
                          <a:effectLst/>
                          <a:latin typeface="Times New Roman" panose="02020603050405020304" pitchFamily="18" charset="0"/>
                          <a:cs typeface="Times New Roman" panose="02020603050405020304" pitchFamily="18" charset="0"/>
                        </a:rPr>
                        <a:t> Long</a:t>
                      </a:r>
                      <a:endParaRPr lang="en-US" sz="280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2800">
                          <a:effectLst/>
                          <a:latin typeface="Times New Roman" panose="02020603050405020304" pitchFamily="18" charset="0"/>
                          <a:cs typeface="Times New Roman" panose="02020603050405020304" pitchFamily="18" charset="0"/>
                        </a:rPr>
                        <a:t>Bốn B</a:t>
                      </a:r>
                      <a:endParaRPr lang="en-US" sz="28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r"/>
                      <a:r>
                        <a:rPr lang="en-GB" sz="2800">
                          <a:effectLst/>
                          <a:latin typeface="Times New Roman" panose="02020603050405020304" pitchFamily="18" charset="0"/>
                          <a:cs typeface="Times New Roman" panose="02020603050405020304" pitchFamily="18" charset="0"/>
                        </a:rPr>
                        <a:t>20/04</a:t>
                      </a:r>
                      <a:endParaRPr lang="en-US" sz="2800">
                        <a:effectLst/>
                        <a:latin typeface="Times New Roman" panose="02020603050405020304" pitchFamily="18" charset="0"/>
                        <a:cs typeface="Times New Roman" panose="02020603050405020304" pitchFamily="18" charset="0"/>
                      </a:endParaRPr>
                    </a:p>
                  </a:txBody>
                  <a:tcPr marL="68580" marR="68580" marT="0" marB="0" anchor="ctr"/>
                </a:tc>
              </a:tr>
              <a:tr h="775635">
                <a:tc>
                  <a:txBody>
                    <a:bodyPr/>
                    <a:lstStyle/>
                    <a:p>
                      <a:pPr algn="ctr"/>
                      <a:r>
                        <a:rPr lang="en-GB" sz="2800">
                          <a:effectLst/>
                          <a:latin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GB"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GB"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GB"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cs typeface="Times New Roman" panose="02020603050405020304" pitchFamily="18" charset="0"/>
                      </a:endParaRPr>
                    </a:p>
                  </a:txBody>
                  <a:tcPr marL="68580" marR="68580" marT="0" marB="0" anchor="ctr"/>
                </a:tc>
              </a:tr>
            </a:tbl>
          </a:graphicData>
        </a:graphic>
      </p:graphicFrame>
      <p:sp>
        <p:nvSpPr>
          <p:cNvPr id="1032" name="TextBox 1031">
            <a:hlinkClick r:id="rId4" action="ppaction://hlinksldjump" tooltip="Nhấp chuột vào hình này, kết thúc Slide khi bảng danh sách xuất hiện"/>
          </p:cNvPr>
          <p:cNvSpPr txBox="1"/>
          <p:nvPr/>
        </p:nvSpPr>
        <p:spPr>
          <a:xfrm>
            <a:off x="63810" y="2800806"/>
            <a:ext cx="551329" cy="646331"/>
          </a:xfrm>
          <a:prstGeom prst="rect">
            <a:avLst/>
          </a:prstGeom>
          <a:noFill/>
        </p:spPr>
        <p:txBody>
          <a:bodyPr wrap="square" rtlCol="0">
            <a:spAutoFit/>
          </a:bodyPr>
          <a:lstStyle/>
          <a:p>
            <a:r>
              <a:rPr lang="en-US" sz="3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Wingdings" panose="05000000000000000000" pitchFamily="2" charset="2"/>
              </a:rPr>
              <a:t></a:t>
            </a:r>
            <a:endParaRPr lang="en-US" sz="3600" dirty="0"/>
          </a:p>
        </p:txBody>
      </p:sp>
    </p:spTree>
    <p:extLst>
      <p:ext uri="{BB962C8B-B14F-4D97-AF65-F5344CB8AC3E}">
        <p14:creationId xmlns:p14="http://schemas.microsoft.com/office/powerpoint/2010/main" val="35488536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p:stCondLst>
                        <p:cond delay="0"/>
                      </p:stCondLst>
                      <p:childTnLst>
                        <p:par>
                          <p:cTn id="4" fill="hold">
                            <p:stCondLst>
                              <p:cond delay="0"/>
                            </p:stCondLst>
                            <p:childTnLst>
                              <p:par>
                                <p:cTn id="5" presetID="25" presetClass="entr" presetSubtype="0" fill="hold" nodeType="clickEffect">
                                  <p:stCondLst>
                                    <p:cond delay="0"/>
                                  </p:stCondLst>
                                  <p:iterate type="wd">
                                    <p:tmPct val="1000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10" dur="2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6">
                                            <p:txEl>
                                              <p:pRg st="0" end="0"/>
                                            </p:txEl>
                                          </p:spTgt>
                                        </p:tgtEl>
                                      </p:cBhvr>
                                    </p:animEffect>
                                  </p:childTnLst>
                                </p:cTn>
                              </p:par>
                            </p:childTnLst>
                          </p:cTn>
                        </p:par>
                        <p:par>
                          <p:cTn id="15" fill="hold">
                            <p:stCondLst>
                              <p:cond delay="6600"/>
                            </p:stCondLst>
                            <p:childTnLst>
                              <p:par>
                                <p:cTn id="16" presetID="27" presetClass="emph" presetSubtype="0" repeatCount="indefinite" fill="remove" nodeType="afterEffect">
                                  <p:stCondLst>
                                    <p:cond delay="0"/>
                                  </p:stCondLst>
                                  <p:iterate type="wd">
                                    <p:tmPct val="0"/>
                                  </p:iterate>
                                  <p:childTnLst>
                                    <p:animClr clrSpc="rgb" dir="cw">
                                      <p:cBhvr override="childStyle">
                                        <p:cTn id="17" dur="500" autoRev="1" fill="remove"/>
                                        <p:tgtEl>
                                          <p:spTgt spid="6">
                                            <p:txEl>
                                              <p:pRg st="0" end="0"/>
                                            </p:txEl>
                                          </p:spTgt>
                                        </p:tgtEl>
                                        <p:attrNameLst>
                                          <p:attrName>style.color</p:attrName>
                                        </p:attrNameLst>
                                      </p:cBhvr>
                                      <p:to>
                                        <a:srgbClr val="00FF00"/>
                                      </p:to>
                                    </p:animClr>
                                    <p:animClr clrSpc="rgb" dir="cw">
                                      <p:cBhvr>
                                        <p:cTn id="18" dur="500" autoRev="1" fill="remove"/>
                                        <p:tgtEl>
                                          <p:spTgt spid="6">
                                            <p:txEl>
                                              <p:pRg st="0" end="0"/>
                                            </p:txEl>
                                          </p:spTgt>
                                        </p:tgtEl>
                                        <p:attrNameLst>
                                          <p:attrName>fillcolor</p:attrName>
                                        </p:attrNameLst>
                                      </p:cBhvr>
                                      <p:to>
                                        <a:srgbClr val="00FF00"/>
                                      </p:to>
                                    </p:animClr>
                                    <p:set>
                                      <p:cBhvr>
                                        <p:cTn id="19" dur="500" autoRev="1" fill="remove"/>
                                        <p:tgtEl>
                                          <p:spTgt spid="6">
                                            <p:txEl>
                                              <p:pRg st="0" end="0"/>
                                            </p:txEl>
                                          </p:spTgt>
                                        </p:tgtEl>
                                        <p:attrNameLst>
                                          <p:attrName>fill.type</p:attrName>
                                        </p:attrNameLst>
                                      </p:cBhvr>
                                      <p:to>
                                        <p:strVal val="solid"/>
                                      </p:to>
                                    </p:set>
                                    <p:set>
                                      <p:cBhvr>
                                        <p:cTn id="20" dur="500" autoRev="1" fill="remove"/>
                                        <p:tgtEl>
                                          <p:spTgt spid="6">
                                            <p:txEl>
                                              <p:pRg st="0" end="0"/>
                                            </p:txEl>
                                          </p:spTgt>
                                        </p:tgtEl>
                                        <p:attrNameLst>
                                          <p:attrName>fill.on</p:attrName>
                                        </p:attrNameLst>
                                      </p:cBhvr>
                                      <p:to>
                                        <p:strVal val="true"/>
                                      </p:to>
                                    </p:set>
                                  </p:childTnLst>
                                </p:cTn>
                              </p:par>
                            </p:childTnLst>
                          </p:cTn>
                        </p:par>
                        <p:par>
                          <p:cTn id="21" fill="hold">
                            <p:stCondLst>
                              <p:cond delay="7600"/>
                            </p:stCondLst>
                            <p:childTnLst>
                              <p:par>
                                <p:cTn id="22" presetID="15"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28" fill="hold">
                            <p:stCondLst>
                              <p:cond delay="8600"/>
                            </p:stCondLst>
                            <p:childTnLst>
                              <p:par>
                                <p:cTn id="29" presetID="15" presetClass="entr" presetSubtype="0" fill="hold" nodeType="afterEffect">
                                  <p:stCondLst>
                                    <p:cond delay="0"/>
                                  </p:stCondLst>
                                  <p:childTnLst>
                                    <p:set>
                                      <p:cBhvr>
                                        <p:cTn id="30" dur="1" fill="hold">
                                          <p:stCondLst>
                                            <p:cond delay="0"/>
                                          </p:stCondLst>
                                        </p:cTn>
                                        <p:tgtEl>
                                          <p:spTgt spid="1024"/>
                                        </p:tgtEl>
                                        <p:attrNameLst>
                                          <p:attrName>style.visibility</p:attrName>
                                        </p:attrNameLst>
                                      </p:cBhvr>
                                      <p:to>
                                        <p:strVal val="visible"/>
                                      </p:to>
                                    </p:set>
                                    <p:anim calcmode="lin" valueType="num">
                                      <p:cBhvr>
                                        <p:cTn id="31" dur="1000" fill="hold"/>
                                        <p:tgtEl>
                                          <p:spTgt spid="1024"/>
                                        </p:tgtEl>
                                        <p:attrNameLst>
                                          <p:attrName>ppt_w</p:attrName>
                                        </p:attrNameLst>
                                      </p:cBhvr>
                                      <p:tavLst>
                                        <p:tav tm="0">
                                          <p:val>
                                            <p:fltVal val="0"/>
                                          </p:val>
                                        </p:tav>
                                        <p:tav tm="100000">
                                          <p:val>
                                            <p:strVal val="#ppt_w"/>
                                          </p:val>
                                        </p:tav>
                                      </p:tavLst>
                                    </p:anim>
                                    <p:anim calcmode="lin" valueType="num">
                                      <p:cBhvr>
                                        <p:cTn id="32" dur="1000" fill="hold"/>
                                        <p:tgtEl>
                                          <p:spTgt spid="1024"/>
                                        </p:tgtEl>
                                        <p:attrNameLst>
                                          <p:attrName>ppt_h</p:attrName>
                                        </p:attrNameLst>
                                      </p:cBhvr>
                                      <p:tavLst>
                                        <p:tav tm="0">
                                          <p:val>
                                            <p:fltVal val="0"/>
                                          </p:val>
                                        </p:tav>
                                        <p:tav tm="100000">
                                          <p:val>
                                            <p:strVal val="#ppt_h"/>
                                          </p:val>
                                        </p:tav>
                                      </p:tavLst>
                                    </p:anim>
                                    <p:anim calcmode="lin" valueType="num">
                                      <p:cBhvr>
                                        <p:cTn id="33" dur="1000" fill="hold"/>
                                        <p:tgtEl>
                                          <p:spTgt spid="1024"/>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024"/>
                                        </p:tgtEl>
                                        <p:attrNameLst>
                                          <p:attrName>ppt_y</p:attrName>
                                        </p:attrNameLst>
                                      </p:cBhvr>
                                      <p:tavLst>
                                        <p:tav tm="0" fmla="#ppt_y+(sin(-2*pi*(1-$))*-#ppt_x+cos(-2*pi*(1-$))*(1-#ppt_y))*(1-$)">
                                          <p:val>
                                            <p:fltVal val="0"/>
                                          </p:val>
                                        </p:tav>
                                        <p:tav tm="100000">
                                          <p:val>
                                            <p:fltVal val="1"/>
                                          </p:val>
                                        </p:tav>
                                      </p:tavLst>
                                    </p:anim>
                                  </p:childTnLst>
                                </p:cTn>
                              </p:par>
                            </p:childTnLst>
                          </p:cTn>
                        </p:par>
                        <p:par>
                          <p:cTn id="35" fill="hold">
                            <p:stCondLst>
                              <p:cond delay="9600"/>
                            </p:stCondLst>
                            <p:childTnLst>
                              <p:par>
                                <p:cTn id="36" presetID="15" presetClass="entr" presetSubtype="0" fill="hold" nodeType="afterEffect">
                                  <p:stCondLst>
                                    <p:cond delay="0"/>
                                  </p:stCondLst>
                                  <p:childTnLst>
                                    <p:set>
                                      <p:cBhvr>
                                        <p:cTn id="37" dur="1" fill="hold">
                                          <p:stCondLst>
                                            <p:cond delay="0"/>
                                          </p:stCondLst>
                                        </p:cTn>
                                        <p:tgtEl>
                                          <p:spTgt spid="1025"/>
                                        </p:tgtEl>
                                        <p:attrNameLst>
                                          <p:attrName>style.visibility</p:attrName>
                                        </p:attrNameLst>
                                      </p:cBhvr>
                                      <p:to>
                                        <p:strVal val="visible"/>
                                      </p:to>
                                    </p:set>
                                    <p:anim calcmode="lin" valueType="num">
                                      <p:cBhvr>
                                        <p:cTn id="38" dur="1000" fill="hold"/>
                                        <p:tgtEl>
                                          <p:spTgt spid="1025"/>
                                        </p:tgtEl>
                                        <p:attrNameLst>
                                          <p:attrName>ppt_w</p:attrName>
                                        </p:attrNameLst>
                                      </p:cBhvr>
                                      <p:tavLst>
                                        <p:tav tm="0">
                                          <p:val>
                                            <p:fltVal val="0"/>
                                          </p:val>
                                        </p:tav>
                                        <p:tav tm="100000">
                                          <p:val>
                                            <p:strVal val="#ppt_w"/>
                                          </p:val>
                                        </p:tav>
                                      </p:tavLst>
                                    </p:anim>
                                    <p:anim calcmode="lin" valueType="num">
                                      <p:cBhvr>
                                        <p:cTn id="39" dur="1000" fill="hold"/>
                                        <p:tgtEl>
                                          <p:spTgt spid="1025"/>
                                        </p:tgtEl>
                                        <p:attrNameLst>
                                          <p:attrName>ppt_h</p:attrName>
                                        </p:attrNameLst>
                                      </p:cBhvr>
                                      <p:tavLst>
                                        <p:tav tm="0">
                                          <p:val>
                                            <p:fltVal val="0"/>
                                          </p:val>
                                        </p:tav>
                                        <p:tav tm="100000">
                                          <p:val>
                                            <p:strVal val="#ppt_h"/>
                                          </p:val>
                                        </p:tav>
                                      </p:tavLst>
                                    </p:anim>
                                    <p:anim calcmode="lin" valueType="num">
                                      <p:cBhvr>
                                        <p:cTn id="40" dur="1000" fill="hold"/>
                                        <p:tgtEl>
                                          <p:spTgt spid="1025"/>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1025"/>
                                        </p:tgtEl>
                                        <p:attrNameLst>
                                          <p:attrName>ppt_y</p:attrName>
                                        </p:attrNameLst>
                                      </p:cBhvr>
                                      <p:tavLst>
                                        <p:tav tm="0" fmla="#ppt_y+(sin(-2*pi*(1-$))*-#ppt_x+cos(-2*pi*(1-$))*(1-#ppt_y))*(1-$)">
                                          <p:val>
                                            <p:fltVal val="0"/>
                                          </p:val>
                                        </p:tav>
                                        <p:tav tm="100000">
                                          <p:val>
                                            <p:fltVal val="1"/>
                                          </p:val>
                                        </p:tav>
                                      </p:tavLst>
                                    </p:anim>
                                  </p:childTnLst>
                                </p:cTn>
                              </p:par>
                            </p:childTnLst>
                          </p:cTn>
                        </p:par>
                        <p:par>
                          <p:cTn id="42" fill="hold">
                            <p:stCondLst>
                              <p:cond delay="10600"/>
                            </p:stCondLst>
                            <p:childTnLst>
                              <p:par>
                                <p:cTn id="43" presetID="2" presetClass="entr" presetSubtype="4" fill="hold" grpId="0" nodeType="afterEffect">
                                  <p:stCondLst>
                                    <p:cond delay="0"/>
                                  </p:stCondLst>
                                  <p:childTnLst>
                                    <p:set>
                                      <p:cBhvr>
                                        <p:cTn id="44" dur="1" fill="hold">
                                          <p:stCondLst>
                                            <p:cond delay="0"/>
                                          </p:stCondLst>
                                        </p:cTn>
                                        <p:tgtEl>
                                          <p:spTgt spid="1027"/>
                                        </p:tgtEl>
                                        <p:attrNameLst>
                                          <p:attrName>style.visibility</p:attrName>
                                        </p:attrNameLst>
                                      </p:cBhvr>
                                      <p:to>
                                        <p:strVal val="visible"/>
                                      </p:to>
                                    </p:set>
                                    <p:anim calcmode="lin" valueType="num">
                                      <p:cBhvr additive="base">
                                        <p:cTn id="45" dur="2000" fill="hold"/>
                                        <p:tgtEl>
                                          <p:spTgt spid="1027"/>
                                        </p:tgtEl>
                                        <p:attrNameLst>
                                          <p:attrName>ppt_x</p:attrName>
                                        </p:attrNameLst>
                                      </p:cBhvr>
                                      <p:tavLst>
                                        <p:tav tm="0">
                                          <p:val>
                                            <p:strVal val="#ppt_x"/>
                                          </p:val>
                                        </p:tav>
                                        <p:tav tm="100000">
                                          <p:val>
                                            <p:strVal val="#ppt_x"/>
                                          </p:val>
                                        </p:tav>
                                      </p:tavLst>
                                    </p:anim>
                                    <p:anim calcmode="lin" valueType="num">
                                      <p:cBhvr additive="base">
                                        <p:cTn id="46" dur="20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iterate type="wd">
                                    <p:tmPct val="10000"/>
                                  </p:iterate>
                                  <p:childTnLst>
                                    <p:set>
                                      <p:cBhvr>
                                        <p:cTn id="50" dur="1" fill="hold">
                                          <p:stCondLst>
                                            <p:cond delay="0"/>
                                          </p:stCondLst>
                                        </p:cTn>
                                        <p:tgtEl>
                                          <p:spTgt spid="70"/>
                                        </p:tgtEl>
                                        <p:attrNameLst>
                                          <p:attrName>style.visibility</p:attrName>
                                        </p:attrNameLst>
                                      </p:cBhvr>
                                      <p:to>
                                        <p:strVal val="visible"/>
                                      </p:to>
                                    </p:set>
                                    <p:anim calcmode="lin" valueType="num">
                                      <p:cBhvr>
                                        <p:cTn id="51" dur="1000" decel="50000" fill="hold">
                                          <p:stCondLst>
                                            <p:cond delay="0"/>
                                          </p:stCondLst>
                                        </p:cTn>
                                        <p:tgtEl>
                                          <p:spTgt spid="70"/>
                                        </p:tgtEl>
                                        <p:attrNameLst>
                                          <p:attrName>style.rotation</p:attrName>
                                        </p:attrNameLst>
                                      </p:cBhvr>
                                      <p:tavLst>
                                        <p:tav tm="0">
                                          <p:val>
                                            <p:fltVal val="-90"/>
                                          </p:val>
                                        </p:tav>
                                        <p:tav tm="100000">
                                          <p:val>
                                            <p:fltVal val="0"/>
                                          </p:val>
                                        </p:tav>
                                      </p:tavLst>
                                    </p:anim>
                                    <p:anim calcmode="lin" valueType="num">
                                      <p:cBhvr>
                                        <p:cTn id="52" dur="1000" decel="50000" fill="hold">
                                          <p:stCondLst>
                                            <p:cond delay="0"/>
                                          </p:stCondLst>
                                        </p:cTn>
                                        <p:tgtEl>
                                          <p:spTgt spid="70"/>
                                        </p:tgtEl>
                                        <p:attrNameLst>
                                          <p:attrName>ppt_w</p:attrName>
                                        </p:attrNameLst>
                                      </p:cBhvr>
                                      <p:tavLst>
                                        <p:tav tm="0">
                                          <p:val>
                                            <p:strVal val="#ppt_w"/>
                                          </p:val>
                                        </p:tav>
                                        <p:tav tm="100000">
                                          <p:val>
                                            <p:strVal val="#ppt_w*.05"/>
                                          </p:val>
                                        </p:tav>
                                      </p:tavLst>
                                    </p:anim>
                                    <p:anim calcmode="lin" valueType="num">
                                      <p:cBhvr>
                                        <p:cTn id="53" dur="1000" accel="50000" fill="hold">
                                          <p:stCondLst>
                                            <p:cond delay="1000"/>
                                          </p:stCondLst>
                                        </p:cTn>
                                        <p:tgtEl>
                                          <p:spTgt spid="70"/>
                                        </p:tgtEl>
                                        <p:attrNameLst>
                                          <p:attrName>ppt_w</p:attrName>
                                        </p:attrNameLst>
                                      </p:cBhvr>
                                      <p:tavLst>
                                        <p:tav tm="0">
                                          <p:val>
                                            <p:strVal val="#ppt_w*.05"/>
                                          </p:val>
                                        </p:tav>
                                        <p:tav tm="100000">
                                          <p:val>
                                            <p:strVal val="#ppt_w"/>
                                          </p:val>
                                        </p:tav>
                                      </p:tavLst>
                                    </p:anim>
                                    <p:anim calcmode="lin" valueType="num">
                                      <p:cBhvr>
                                        <p:cTn id="54" dur="2000" fill="hold"/>
                                        <p:tgtEl>
                                          <p:spTgt spid="70"/>
                                        </p:tgtEl>
                                        <p:attrNameLst>
                                          <p:attrName>ppt_h</p:attrName>
                                        </p:attrNameLst>
                                      </p:cBhvr>
                                      <p:tavLst>
                                        <p:tav tm="0">
                                          <p:val>
                                            <p:strVal val="#ppt_h"/>
                                          </p:val>
                                        </p:tav>
                                        <p:tav tm="100000">
                                          <p:val>
                                            <p:strVal val="#ppt_h"/>
                                          </p:val>
                                        </p:tav>
                                      </p:tavLst>
                                    </p:anim>
                                    <p:anim calcmode="lin" valueType="num">
                                      <p:cBhvr>
                                        <p:cTn id="55" dur="1000" decel="50000" fill="hold">
                                          <p:stCondLst>
                                            <p:cond delay="0"/>
                                          </p:stCondLst>
                                        </p:cTn>
                                        <p:tgtEl>
                                          <p:spTgt spid="70"/>
                                        </p:tgtEl>
                                        <p:attrNameLst>
                                          <p:attrName>ppt_x</p:attrName>
                                        </p:attrNameLst>
                                      </p:cBhvr>
                                      <p:tavLst>
                                        <p:tav tm="0">
                                          <p:val>
                                            <p:strVal val="#ppt_x+.4"/>
                                          </p:val>
                                        </p:tav>
                                        <p:tav tm="100000">
                                          <p:val>
                                            <p:strVal val="#ppt_x"/>
                                          </p:val>
                                        </p:tav>
                                      </p:tavLst>
                                    </p:anim>
                                    <p:anim calcmode="lin" valueType="num">
                                      <p:cBhvr>
                                        <p:cTn id="56" dur="1000" decel="50000" fill="hold">
                                          <p:stCondLst>
                                            <p:cond delay="0"/>
                                          </p:stCondLst>
                                        </p:cTn>
                                        <p:tgtEl>
                                          <p:spTgt spid="70"/>
                                        </p:tgtEl>
                                        <p:attrNameLst>
                                          <p:attrName>ppt_y</p:attrName>
                                        </p:attrNameLst>
                                      </p:cBhvr>
                                      <p:tavLst>
                                        <p:tav tm="0">
                                          <p:val>
                                            <p:strVal val="#ppt_y-.2"/>
                                          </p:val>
                                        </p:tav>
                                        <p:tav tm="100000">
                                          <p:val>
                                            <p:strVal val="#ppt_y+.1"/>
                                          </p:val>
                                        </p:tav>
                                      </p:tavLst>
                                    </p:anim>
                                    <p:anim calcmode="lin" valueType="num">
                                      <p:cBhvr>
                                        <p:cTn id="57" dur="1000" accel="50000" fill="hold">
                                          <p:stCondLst>
                                            <p:cond delay="1000"/>
                                          </p:stCondLst>
                                        </p:cTn>
                                        <p:tgtEl>
                                          <p:spTgt spid="70"/>
                                        </p:tgtEl>
                                        <p:attrNameLst>
                                          <p:attrName>ppt_y</p:attrName>
                                        </p:attrNameLst>
                                      </p:cBhvr>
                                      <p:tavLst>
                                        <p:tav tm="0">
                                          <p:val>
                                            <p:strVal val="#ppt_y+.1"/>
                                          </p:val>
                                        </p:tav>
                                        <p:tav tm="100000">
                                          <p:val>
                                            <p:strVal val="#ppt_y"/>
                                          </p:val>
                                        </p:tav>
                                      </p:tavLst>
                                    </p:anim>
                                    <p:animEffect transition="in" filter="fade">
                                      <p:cBhvr>
                                        <p:cTn id="58" dur="2000" decel="50000">
                                          <p:stCondLst>
                                            <p:cond delay="0"/>
                                          </p:stCondLst>
                                        </p:cTn>
                                        <p:tgtEl>
                                          <p:spTgt spid="70"/>
                                        </p:tgtEl>
                                      </p:cBhvr>
                                    </p:animEffect>
                                  </p:childTnLst>
                                </p:cTn>
                              </p:par>
                              <p:par>
                                <p:cTn id="59" presetID="37" presetClass="exit" presetSubtype="0" fill="hold" grpId="0" nodeType="withEffect">
                                  <p:stCondLst>
                                    <p:cond delay="0"/>
                                  </p:stCondLst>
                                  <p:iterate type="wd">
                                    <p:tmPct val="0"/>
                                  </p:iterate>
                                  <p:childTnLst>
                                    <p:animEffect transition="out" filter="fade">
                                      <p:cBhvr>
                                        <p:cTn id="60" dur="500"/>
                                        <p:tgtEl>
                                          <p:spTgt spid="6">
                                            <p:txEl>
                                              <p:pRg st="0" end="0"/>
                                            </p:txEl>
                                          </p:spTgt>
                                        </p:tgtEl>
                                      </p:cBhvr>
                                    </p:animEffect>
                                    <p:anim calcmode="lin" valueType="num">
                                      <p:cBhvr>
                                        <p:cTn id="61" dur="500"/>
                                        <p:tgtEl>
                                          <p:spTgt spid="6">
                                            <p:txEl>
                                              <p:pRg st="0" end="0"/>
                                            </p:txEl>
                                          </p:spTgt>
                                        </p:tgtEl>
                                        <p:attrNameLst>
                                          <p:attrName>ppt_x</p:attrName>
                                        </p:attrNameLst>
                                      </p:cBhvr>
                                      <p:tavLst>
                                        <p:tav tm="0">
                                          <p:val>
                                            <p:strVal val="ppt_x"/>
                                          </p:val>
                                        </p:tav>
                                        <p:tav tm="100000">
                                          <p:val>
                                            <p:strVal val="ppt_x"/>
                                          </p:val>
                                        </p:tav>
                                      </p:tavLst>
                                    </p:anim>
                                    <p:anim calcmode="lin" valueType="num">
                                      <p:cBhvr>
                                        <p:cTn id="62" dur="50" decel="100000"/>
                                        <p:tgtEl>
                                          <p:spTgt spid="6">
                                            <p:txEl>
                                              <p:pRg st="0" end="0"/>
                                            </p:txEl>
                                          </p:spTgt>
                                        </p:tgtEl>
                                        <p:attrNameLst>
                                          <p:attrName>ppt_y</p:attrName>
                                        </p:attrNameLst>
                                      </p:cBhvr>
                                      <p:tavLst>
                                        <p:tav tm="0">
                                          <p:val>
                                            <p:strVal val="ppt_y"/>
                                          </p:val>
                                        </p:tav>
                                        <p:tav tm="100000">
                                          <p:val>
                                            <p:strVal val="ppt_y-.03"/>
                                          </p:val>
                                        </p:tav>
                                      </p:tavLst>
                                    </p:anim>
                                    <p:anim calcmode="lin" valueType="num">
                                      <p:cBhvr>
                                        <p:cTn id="63" dur="450" accel="100000">
                                          <p:stCondLst>
                                            <p:cond delay="50"/>
                                          </p:stCondLst>
                                        </p:cTn>
                                        <p:tgtEl>
                                          <p:spTgt spid="6">
                                            <p:txEl>
                                              <p:pRg st="0" end="0"/>
                                            </p:txEl>
                                          </p:spTgt>
                                        </p:tgtEl>
                                        <p:attrNameLst>
                                          <p:attrName>ppt_y</p:attrName>
                                        </p:attrNameLst>
                                      </p:cBhvr>
                                      <p:tavLst>
                                        <p:tav tm="0">
                                          <p:val>
                                            <p:strVal val="ppt_y"/>
                                          </p:val>
                                        </p:tav>
                                        <p:tav tm="100000">
                                          <p:val>
                                            <p:strVal val="ppt_y+1"/>
                                          </p:val>
                                        </p:tav>
                                      </p:tavLst>
                                    </p:anim>
                                    <p:set>
                                      <p:cBhvr>
                                        <p:cTn id="64" dur="1" fill="hold">
                                          <p:stCondLst>
                                            <p:cond delay="499"/>
                                          </p:stCondLst>
                                        </p:cTn>
                                        <p:tgtEl>
                                          <p:spTgt spid="6">
                                            <p:txEl>
                                              <p:pRg st="0" end="0"/>
                                            </p:txEl>
                                          </p:spTgt>
                                        </p:tgtEl>
                                        <p:attrNameLst>
                                          <p:attrName>style.visibility</p:attrName>
                                        </p:attrNameLst>
                                      </p:cBhvr>
                                      <p:to>
                                        <p:strVal val="hidden"/>
                                      </p:to>
                                    </p:set>
                                  </p:childTnLst>
                                </p:cTn>
                              </p:par>
                              <p:par>
                                <p:cTn id="65" presetID="37" presetClass="exit" presetSubtype="0" fill="hold" nodeType="withEffect">
                                  <p:stCondLst>
                                    <p:cond delay="0"/>
                                  </p:stCondLst>
                                  <p:childTnLst>
                                    <p:animEffect transition="out" filter="fade">
                                      <p:cBhvr>
                                        <p:cTn id="66" dur="500"/>
                                        <p:tgtEl>
                                          <p:spTgt spid="3"/>
                                        </p:tgtEl>
                                      </p:cBhvr>
                                    </p:animEffect>
                                    <p:anim calcmode="lin" valueType="num">
                                      <p:cBhvr>
                                        <p:cTn id="67" dur="500"/>
                                        <p:tgtEl>
                                          <p:spTgt spid="3"/>
                                        </p:tgtEl>
                                        <p:attrNameLst>
                                          <p:attrName>ppt_x</p:attrName>
                                        </p:attrNameLst>
                                      </p:cBhvr>
                                      <p:tavLst>
                                        <p:tav tm="0">
                                          <p:val>
                                            <p:strVal val="ppt_x"/>
                                          </p:val>
                                        </p:tav>
                                        <p:tav tm="100000">
                                          <p:val>
                                            <p:strVal val="ppt_x"/>
                                          </p:val>
                                        </p:tav>
                                      </p:tavLst>
                                    </p:anim>
                                    <p:anim calcmode="lin" valueType="num">
                                      <p:cBhvr>
                                        <p:cTn id="68" dur="50" decel="100000"/>
                                        <p:tgtEl>
                                          <p:spTgt spid="3"/>
                                        </p:tgtEl>
                                        <p:attrNameLst>
                                          <p:attrName>ppt_y</p:attrName>
                                        </p:attrNameLst>
                                      </p:cBhvr>
                                      <p:tavLst>
                                        <p:tav tm="0">
                                          <p:val>
                                            <p:strVal val="ppt_y"/>
                                          </p:val>
                                        </p:tav>
                                        <p:tav tm="100000">
                                          <p:val>
                                            <p:strVal val="ppt_y-.03"/>
                                          </p:val>
                                        </p:tav>
                                      </p:tavLst>
                                    </p:anim>
                                    <p:anim calcmode="lin" valueType="num">
                                      <p:cBhvr>
                                        <p:cTn id="69" dur="450" accel="100000">
                                          <p:stCondLst>
                                            <p:cond delay="50"/>
                                          </p:stCondLst>
                                        </p:cTn>
                                        <p:tgtEl>
                                          <p:spTgt spid="3"/>
                                        </p:tgtEl>
                                        <p:attrNameLst>
                                          <p:attrName>ppt_y</p:attrName>
                                        </p:attrNameLst>
                                      </p:cBhvr>
                                      <p:tavLst>
                                        <p:tav tm="0">
                                          <p:val>
                                            <p:strVal val="ppt_y"/>
                                          </p:val>
                                        </p:tav>
                                        <p:tav tm="100000">
                                          <p:val>
                                            <p:strVal val="ppt_y+1"/>
                                          </p:val>
                                        </p:tav>
                                      </p:tavLst>
                                    </p:anim>
                                    <p:set>
                                      <p:cBhvr>
                                        <p:cTn id="70" dur="1" fill="hold">
                                          <p:stCondLst>
                                            <p:cond delay="499"/>
                                          </p:stCondLst>
                                        </p:cTn>
                                        <p:tgtEl>
                                          <p:spTgt spid="3"/>
                                        </p:tgtEl>
                                        <p:attrNameLst>
                                          <p:attrName>style.visibility</p:attrName>
                                        </p:attrNameLst>
                                      </p:cBhvr>
                                      <p:to>
                                        <p:strVal val="hidden"/>
                                      </p:to>
                                    </p:set>
                                  </p:childTnLst>
                                </p:cTn>
                              </p:par>
                              <p:par>
                                <p:cTn id="71" presetID="37" presetClass="exit" presetSubtype="0" fill="hold" nodeType="withEffect">
                                  <p:stCondLst>
                                    <p:cond delay="0"/>
                                  </p:stCondLst>
                                  <p:childTnLst>
                                    <p:animEffect transition="out" filter="fade">
                                      <p:cBhvr>
                                        <p:cTn id="72" dur="500"/>
                                        <p:tgtEl>
                                          <p:spTgt spid="1024"/>
                                        </p:tgtEl>
                                      </p:cBhvr>
                                    </p:animEffect>
                                    <p:anim calcmode="lin" valueType="num">
                                      <p:cBhvr>
                                        <p:cTn id="73" dur="500"/>
                                        <p:tgtEl>
                                          <p:spTgt spid="1024"/>
                                        </p:tgtEl>
                                        <p:attrNameLst>
                                          <p:attrName>ppt_x</p:attrName>
                                        </p:attrNameLst>
                                      </p:cBhvr>
                                      <p:tavLst>
                                        <p:tav tm="0">
                                          <p:val>
                                            <p:strVal val="ppt_x"/>
                                          </p:val>
                                        </p:tav>
                                        <p:tav tm="100000">
                                          <p:val>
                                            <p:strVal val="ppt_x"/>
                                          </p:val>
                                        </p:tav>
                                      </p:tavLst>
                                    </p:anim>
                                    <p:anim calcmode="lin" valueType="num">
                                      <p:cBhvr>
                                        <p:cTn id="74" dur="50" decel="100000"/>
                                        <p:tgtEl>
                                          <p:spTgt spid="1024"/>
                                        </p:tgtEl>
                                        <p:attrNameLst>
                                          <p:attrName>ppt_y</p:attrName>
                                        </p:attrNameLst>
                                      </p:cBhvr>
                                      <p:tavLst>
                                        <p:tav tm="0">
                                          <p:val>
                                            <p:strVal val="ppt_y"/>
                                          </p:val>
                                        </p:tav>
                                        <p:tav tm="100000">
                                          <p:val>
                                            <p:strVal val="ppt_y-.03"/>
                                          </p:val>
                                        </p:tav>
                                      </p:tavLst>
                                    </p:anim>
                                    <p:anim calcmode="lin" valueType="num">
                                      <p:cBhvr>
                                        <p:cTn id="75" dur="450" accel="100000">
                                          <p:stCondLst>
                                            <p:cond delay="50"/>
                                          </p:stCondLst>
                                        </p:cTn>
                                        <p:tgtEl>
                                          <p:spTgt spid="1024"/>
                                        </p:tgtEl>
                                        <p:attrNameLst>
                                          <p:attrName>ppt_y</p:attrName>
                                        </p:attrNameLst>
                                      </p:cBhvr>
                                      <p:tavLst>
                                        <p:tav tm="0">
                                          <p:val>
                                            <p:strVal val="ppt_y"/>
                                          </p:val>
                                        </p:tav>
                                        <p:tav tm="100000">
                                          <p:val>
                                            <p:strVal val="ppt_y+1"/>
                                          </p:val>
                                        </p:tav>
                                      </p:tavLst>
                                    </p:anim>
                                    <p:set>
                                      <p:cBhvr>
                                        <p:cTn id="76" dur="1" fill="hold">
                                          <p:stCondLst>
                                            <p:cond delay="499"/>
                                          </p:stCondLst>
                                        </p:cTn>
                                        <p:tgtEl>
                                          <p:spTgt spid="1024"/>
                                        </p:tgtEl>
                                        <p:attrNameLst>
                                          <p:attrName>style.visibility</p:attrName>
                                        </p:attrNameLst>
                                      </p:cBhvr>
                                      <p:to>
                                        <p:strVal val="hidden"/>
                                      </p:to>
                                    </p:set>
                                  </p:childTnLst>
                                </p:cTn>
                              </p:par>
                              <p:par>
                                <p:cTn id="77" presetID="37" presetClass="exit" presetSubtype="0" fill="hold" nodeType="withEffect">
                                  <p:stCondLst>
                                    <p:cond delay="0"/>
                                  </p:stCondLst>
                                  <p:childTnLst>
                                    <p:animEffect transition="out" filter="fade">
                                      <p:cBhvr>
                                        <p:cTn id="78" dur="500"/>
                                        <p:tgtEl>
                                          <p:spTgt spid="1025"/>
                                        </p:tgtEl>
                                      </p:cBhvr>
                                    </p:animEffect>
                                    <p:anim calcmode="lin" valueType="num">
                                      <p:cBhvr>
                                        <p:cTn id="79" dur="500"/>
                                        <p:tgtEl>
                                          <p:spTgt spid="1025"/>
                                        </p:tgtEl>
                                        <p:attrNameLst>
                                          <p:attrName>ppt_x</p:attrName>
                                        </p:attrNameLst>
                                      </p:cBhvr>
                                      <p:tavLst>
                                        <p:tav tm="0">
                                          <p:val>
                                            <p:strVal val="ppt_x"/>
                                          </p:val>
                                        </p:tav>
                                        <p:tav tm="100000">
                                          <p:val>
                                            <p:strVal val="ppt_x"/>
                                          </p:val>
                                        </p:tav>
                                      </p:tavLst>
                                    </p:anim>
                                    <p:anim calcmode="lin" valueType="num">
                                      <p:cBhvr>
                                        <p:cTn id="80" dur="50" decel="100000"/>
                                        <p:tgtEl>
                                          <p:spTgt spid="1025"/>
                                        </p:tgtEl>
                                        <p:attrNameLst>
                                          <p:attrName>ppt_y</p:attrName>
                                        </p:attrNameLst>
                                      </p:cBhvr>
                                      <p:tavLst>
                                        <p:tav tm="0">
                                          <p:val>
                                            <p:strVal val="ppt_y"/>
                                          </p:val>
                                        </p:tav>
                                        <p:tav tm="100000">
                                          <p:val>
                                            <p:strVal val="ppt_y-.03"/>
                                          </p:val>
                                        </p:tav>
                                      </p:tavLst>
                                    </p:anim>
                                    <p:anim calcmode="lin" valueType="num">
                                      <p:cBhvr>
                                        <p:cTn id="81" dur="450" accel="100000">
                                          <p:stCondLst>
                                            <p:cond delay="50"/>
                                          </p:stCondLst>
                                        </p:cTn>
                                        <p:tgtEl>
                                          <p:spTgt spid="1025"/>
                                        </p:tgtEl>
                                        <p:attrNameLst>
                                          <p:attrName>ppt_y</p:attrName>
                                        </p:attrNameLst>
                                      </p:cBhvr>
                                      <p:tavLst>
                                        <p:tav tm="0">
                                          <p:val>
                                            <p:strVal val="ppt_y"/>
                                          </p:val>
                                        </p:tav>
                                        <p:tav tm="100000">
                                          <p:val>
                                            <p:strVal val="ppt_y+1"/>
                                          </p:val>
                                        </p:tav>
                                      </p:tavLst>
                                    </p:anim>
                                    <p:set>
                                      <p:cBhvr>
                                        <p:cTn id="82" dur="1" fill="hold">
                                          <p:stCondLst>
                                            <p:cond delay="499"/>
                                          </p:stCondLst>
                                        </p:cTn>
                                        <p:tgtEl>
                                          <p:spTgt spid="1025"/>
                                        </p:tgtEl>
                                        <p:attrNameLst>
                                          <p:attrName>style.visibility</p:attrName>
                                        </p:attrNameLst>
                                      </p:cBhvr>
                                      <p:to>
                                        <p:strVal val="hidden"/>
                                      </p:to>
                                    </p:set>
                                  </p:childTnLst>
                                </p:cTn>
                              </p:par>
                              <p:par>
                                <p:cTn id="83" presetID="37" presetClass="exit" presetSubtype="0" fill="hold" grpId="1" nodeType="withEffect">
                                  <p:stCondLst>
                                    <p:cond delay="0"/>
                                  </p:stCondLst>
                                  <p:childTnLst>
                                    <p:animEffect transition="out" filter="fade">
                                      <p:cBhvr>
                                        <p:cTn id="84" dur="500"/>
                                        <p:tgtEl>
                                          <p:spTgt spid="1027"/>
                                        </p:tgtEl>
                                      </p:cBhvr>
                                    </p:animEffect>
                                    <p:anim calcmode="lin" valueType="num">
                                      <p:cBhvr>
                                        <p:cTn id="85" dur="500"/>
                                        <p:tgtEl>
                                          <p:spTgt spid="1027"/>
                                        </p:tgtEl>
                                        <p:attrNameLst>
                                          <p:attrName>ppt_x</p:attrName>
                                        </p:attrNameLst>
                                      </p:cBhvr>
                                      <p:tavLst>
                                        <p:tav tm="0">
                                          <p:val>
                                            <p:strVal val="ppt_x"/>
                                          </p:val>
                                        </p:tav>
                                        <p:tav tm="100000">
                                          <p:val>
                                            <p:strVal val="ppt_x"/>
                                          </p:val>
                                        </p:tav>
                                      </p:tavLst>
                                    </p:anim>
                                    <p:anim calcmode="lin" valueType="num">
                                      <p:cBhvr>
                                        <p:cTn id="86" dur="50" decel="100000"/>
                                        <p:tgtEl>
                                          <p:spTgt spid="1027"/>
                                        </p:tgtEl>
                                        <p:attrNameLst>
                                          <p:attrName>ppt_y</p:attrName>
                                        </p:attrNameLst>
                                      </p:cBhvr>
                                      <p:tavLst>
                                        <p:tav tm="0">
                                          <p:val>
                                            <p:strVal val="ppt_y"/>
                                          </p:val>
                                        </p:tav>
                                        <p:tav tm="100000">
                                          <p:val>
                                            <p:strVal val="ppt_y-.03"/>
                                          </p:val>
                                        </p:tav>
                                      </p:tavLst>
                                    </p:anim>
                                    <p:anim calcmode="lin" valueType="num">
                                      <p:cBhvr>
                                        <p:cTn id="87" dur="450" accel="100000">
                                          <p:stCondLst>
                                            <p:cond delay="50"/>
                                          </p:stCondLst>
                                        </p:cTn>
                                        <p:tgtEl>
                                          <p:spTgt spid="1027"/>
                                        </p:tgtEl>
                                        <p:attrNameLst>
                                          <p:attrName>ppt_y</p:attrName>
                                        </p:attrNameLst>
                                      </p:cBhvr>
                                      <p:tavLst>
                                        <p:tav tm="0">
                                          <p:val>
                                            <p:strVal val="ppt_y"/>
                                          </p:val>
                                        </p:tav>
                                        <p:tav tm="100000">
                                          <p:val>
                                            <p:strVal val="ppt_y+1"/>
                                          </p:val>
                                        </p:tav>
                                      </p:tavLst>
                                    </p:anim>
                                    <p:set>
                                      <p:cBhvr>
                                        <p:cTn id="88" dur="1" fill="hold">
                                          <p:stCondLst>
                                            <p:cond delay="499"/>
                                          </p:stCondLst>
                                        </p:cTn>
                                        <p:tgtEl>
                                          <p:spTgt spid="1027"/>
                                        </p:tgtEl>
                                        <p:attrNameLst>
                                          <p:attrName>style.visibility</p:attrName>
                                        </p:attrNameLst>
                                      </p:cBhvr>
                                      <p:to>
                                        <p:strVal val="hidden"/>
                                      </p:to>
                                    </p:set>
                                  </p:childTnLst>
                                </p:cTn>
                              </p:par>
                            </p:childTnLst>
                          </p:cTn>
                        </p:par>
                        <p:par>
                          <p:cTn id="89" fill="hold">
                            <p:stCondLst>
                              <p:cond delay="5400"/>
                            </p:stCondLst>
                            <p:childTnLst>
                              <p:par>
                                <p:cTn id="90" presetID="15" presetClass="entr" presetSubtype="0" fill="hold" nodeType="afterEffect">
                                  <p:stCondLst>
                                    <p:cond delay="0"/>
                                  </p:stCondLst>
                                  <p:childTnLst>
                                    <p:set>
                                      <p:cBhvr>
                                        <p:cTn id="91" dur="1" fill="hold">
                                          <p:stCondLst>
                                            <p:cond delay="0"/>
                                          </p:stCondLst>
                                        </p:cTn>
                                        <p:tgtEl>
                                          <p:spTgt spid="71"/>
                                        </p:tgtEl>
                                        <p:attrNameLst>
                                          <p:attrName>style.visibility</p:attrName>
                                        </p:attrNameLst>
                                      </p:cBhvr>
                                      <p:to>
                                        <p:strVal val="visible"/>
                                      </p:to>
                                    </p:set>
                                    <p:anim calcmode="lin" valueType="num">
                                      <p:cBhvr>
                                        <p:cTn id="92" dur="1000" fill="hold"/>
                                        <p:tgtEl>
                                          <p:spTgt spid="71"/>
                                        </p:tgtEl>
                                        <p:attrNameLst>
                                          <p:attrName>ppt_w</p:attrName>
                                        </p:attrNameLst>
                                      </p:cBhvr>
                                      <p:tavLst>
                                        <p:tav tm="0">
                                          <p:val>
                                            <p:fltVal val="0"/>
                                          </p:val>
                                        </p:tav>
                                        <p:tav tm="100000">
                                          <p:val>
                                            <p:strVal val="#ppt_w"/>
                                          </p:val>
                                        </p:tav>
                                      </p:tavLst>
                                    </p:anim>
                                    <p:anim calcmode="lin" valueType="num">
                                      <p:cBhvr>
                                        <p:cTn id="93" dur="1000" fill="hold"/>
                                        <p:tgtEl>
                                          <p:spTgt spid="71"/>
                                        </p:tgtEl>
                                        <p:attrNameLst>
                                          <p:attrName>ppt_h</p:attrName>
                                        </p:attrNameLst>
                                      </p:cBhvr>
                                      <p:tavLst>
                                        <p:tav tm="0">
                                          <p:val>
                                            <p:fltVal val="0"/>
                                          </p:val>
                                        </p:tav>
                                        <p:tav tm="100000">
                                          <p:val>
                                            <p:strVal val="#ppt_h"/>
                                          </p:val>
                                        </p:tav>
                                      </p:tavLst>
                                    </p:anim>
                                    <p:anim calcmode="lin" valueType="num">
                                      <p:cBhvr>
                                        <p:cTn id="94" dur="1000" fill="hold"/>
                                        <p:tgtEl>
                                          <p:spTgt spid="71"/>
                                        </p:tgtEl>
                                        <p:attrNameLst>
                                          <p:attrName>ppt_x</p:attrName>
                                        </p:attrNameLst>
                                      </p:cBhvr>
                                      <p:tavLst>
                                        <p:tav tm="0" fmla="#ppt_x+(cos(-2*pi*(1-$))*-#ppt_x-sin(-2*pi*(1-$))*(1-#ppt_y))*(1-$)">
                                          <p:val>
                                            <p:fltVal val="0"/>
                                          </p:val>
                                        </p:tav>
                                        <p:tav tm="100000">
                                          <p:val>
                                            <p:fltVal val="1"/>
                                          </p:val>
                                        </p:tav>
                                      </p:tavLst>
                                    </p:anim>
                                    <p:anim calcmode="lin" valueType="num">
                                      <p:cBhvr>
                                        <p:cTn id="95" dur="1000" fill="hold"/>
                                        <p:tgtEl>
                                          <p:spTgt spid="71"/>
                                        </p:tgtEl>
                                        <p:attrNameLst>
                                          <p:attrName>ppt_y</p:attrName>
                                        </p:attrNameLst>
                                      </p:cBhvr>
                                      <p:tavLst>
                                        <p:tav tm="0" fmla="#ppt_y+(sin(-2*pi*(1-$))*-#ppt_x+cos(-2*pi*(1-$))*(1-#ppt_y))*(1-$)">
                                          <p:val>
                                            <p:fltVal val="0"/>
                                          </p:val>
                                        </p:tav>
                                        <p:tav tm="100000">
                                          <p:val>
                                            <p:fltVal val="1"/>
                                          </p:val>
                                        </p:tav>
                                      </p:tavLst>
                                    </p:anim>
                                  </p:childTnLst>
                                </p:cTn>
                              </p:par>
                            </p:childTnLst>
                          </p:cTn>
                        </p:par>
                        <p:par>
                          <p:cTn id="96" fill="hold">
                            <p:stCondLst>
                              <p:cond delay="6400"/>
                            </p:stCondLst>
                            <p:childTnLst>
                              <p:par>
                                <p:cTn id="97" presetID="27" presetClass="emph" presetSubtype="0" repeatCount="indefinite" fill="remove" grpId="1" nodeType="afterEffect">
                                  <p:stCondLst>
                                    <p:cond delay="0"/>
                                  </p:stCondLst>
                                  <p:iterate type="wd">
                                    <p:tmPct val="0"/>
                                  </p:iterate>
                                  <p:childTnLst>
                                    <p:animClr clrSpc="rgb" dir="cw">
                                      <p:cBhvr override="childStyle">
                                        <p:cTn id="98" dur="500" autoRev="1" fill="remove"/>
                                        <p:tgtEl>
                                          <p:spTgt spid="70"/>
                                        </p:tgtEl>
                                        <p:attrNameLst>
                                          <p:attrName>style.color</p:attrName>
                                        </p:attrNameLst>
                                      </p:cBhvr>
                                      <p:to>
                                        <a:srgbClr val="00FF00"/>
                                      </p:to>
                                    </p:animClr>
                                    <p:animClr clrSpc="rgb" dir="cw">
                                      <p:cBhvr>
                                        <p:cTn id="99" dur="500" autoRev="1" fill="remove"/>
                                        <p:tgtEl>
                                          <p:spTgt spid="70"/>
                                        </p:tgtEl>
                                        <p:attrNameLst>
                                          <p:attrName>fillcolor</p:attrName>
                                        </p:attrNameLst>
                                      </p:cBhvr>
                                      <p:to>
                                        <a:srgbClr val="00FF00"/>
                                      </p:to>
                                    </p:animClr>
                                    <p:set>
                                      <p:cBhvr>
                                        <p:cTn id="100" dur="500" autoRev="1" fill="remove"/>
                                        <p:tgtEl>
                                          <p:spTgt spid="70"/>
                                        </p:tgtEl>
                                        <p:attrNameLst>
                                          <p:attrName>fill.type</p:attrName>
                                        </p:attrNameLst>
                                      </p:cBhvr>
                                      <p:to>
                                        <p:strVal val="solid"/>
                                      </p:to>
                                    </p:set>
                                    <p:set>
                                      <p:cBhvr>
                                        <p:cTn id="101" dur="500" autoRev="1" fill="remove"/>
                                        <p:tgtEl>
                                          <p:spTgt spid="70"/>
                                        </p:tgtEl>
                                        <p:attrNameLst>
                                          <p:attrName>fill.on</p:attrName>
                                        </p:attrNameLst>
                                      </p:cBhvr>
                                      <p:to>
                                        <p:strVal val="true"/>
                                      </p:to>
                                    </p:set>
                                  </p:childTnLst>
                                </p:cTn>
                              </p:par>
                            </p:childTnLst>
                          </p:cTn>
                        </p:par>
                      </p:childTnLst>
                    </p:cTn>
                  </p:par>
                  <p:par>
                    <p:cTn id="102" fill="hold">
                      <p:stCondLst>
                        <p:cond delay="indefinite"/>
                      </p:stCondLst>
                      <p:childTnLst>
                        <p:par>
                          <p:cTn id="103" fill="hold">
                            <p:stCondLst>
                              <p:cond delay="0"/>
                            </p:stCondLst>
                            <p:childTnLst>
                              <p:par>
                                <p:cTn id="104" presetID="25" presetClass="entr" presetSubtype="0" fill="hold" grpId="0" nodeType="clickEffect">
                                  <p:stCondLst>
                                    <p:cond delay="0"/>
                                  </p:stCondLst>
                                  <p:iterate type="wd">
                                    <p:tmPct val="10000"/>
                                  </p:iterate>
                                  <p:childTnLst>
                                    <p:set>
                                      <p:cBhvr>
                                        <p:cTn id="105" dur="1" fill="hold">
                                          <p:stCondLst>
                                            <p:cond delay="0"/>
                                          </p:stCondLst>
                                        </p:cTn>
                                        <p:tgtEl>
                                          <p:spTgt spid="73"/>
                                        </p:tgtEl>
                                        <p:attrNameLst>
                                          <p:attrName>style.visibility</p:attrName>
                                        </p:attrNameLst>
                                      </p:cBhvr>
                                      <p:to>
                                        <p:strVal val="visible"/>
                                      </p:to>
                                    </p:set>
                                    <p:anim calcmode="lin" valueType="num">
                                      <p:cBhvr>
                                        <p:cTn id="106" dur="1000" decel="50000" fill="hold">
                                          <p:stCondLst>
                                            <p:cond delay="0"/>
                                          </p:stCondLst>
                                        </p:cTn>
                                        <p:tgtEl>
                                          <p:spTgt spid="73"/>
                                        </p:tgtEl>
                                        <p:attrNameLst>
                                          <p:attrName>style.rotation</p:attrName>
                                        </p:attrNameLst>
                                      </p:cBhvr>
                                      <p:tavLst>
                                        <p:tav tm="0">
                                          <p:val>
                                            <p:fltVal val="-90"/>
                                          </p:val>
                                        </p:tav>
                                        <p:tav tm="100000">
                                          <p:val>
                                            <p:fltVal val="0"/>
                                          </p:val>
                                        </p:tav>
                                      </p:tavLst>
                                    </p:anim>
                                    <p:anim calcmode="lin" valueType="num">
                                      <p:cBhvr>
                                        <p:cTn id="107" dur="1000" decel="50000" fill="hold">
                                          <p:stCondLst>
                                            <p:cond delay="0"/>
                                          </p:stCondLst>
                                        </p:cTn>
                                        <p:tgtEl>
                                          <p:spTgt spid="73"/>
                                        </p:tgtEl>
                                        <p:attrNameLst>
                                          <p:attrName>ppt_w</p:attrName>
                                        </p:attrNameLst>
                                      </p:cBhvr>
                                      <p:tavLst>
                                        <p:tav tm="0">
                                          <p:val>
                                            <p:strVal val="#ppt_w"/>
                                          </p:val>
                                        </p:tav>
                                        <p:tav tm="100000">
                                          <p:val>
                                            <p:strVal val="#ppt_w*.05"/>
                                          </p:val>
                                        </p:tav>
                                      </p:tavLst>
                                    </p:anim>
                                    <p:anim calcmode="lin" valueType="num">
                                      <p:cBhvr>
                                        <p:cTn id="108" dur="1000" accel="50000" fill="hold">
                                          <p:stCondLst>
                                            <p:cond delay="1000"/>
                                          </p:stCondLst>
                                        </p:cTn>
                                        <p:tgtEl>
                                          <p:spTgt spid="73"/>
                                        </p:tgtEl>
                                        <p:attrNameLst>
                                          <p:attrName>ppt_w</p:attrName>
                                        </p:attrNameLst>
                                      </p:cBhvr>
                                      <p:tavLst>
                                        <p:tav tm="0">
                                          <p:val>
                                            <p:strVal val="#ppt_w*.05"/>
                                          </p:val>
                                        </p:tav>
                                        <p:tav tm="100000">
                                          <p:val>
                                            <p:strVal val="#ppt_w"/>
                                          </p:val>
                                        </p:tav>
                                      </p:tavLst>
                                    </p:anim>
                                    <p:anim calcmode="lin" valueType="num">
                                      <p:cBhvr>
                                        <p:cTn id="109" dur="2000" fill="hold"/>
                                        <p:tgtEl>
                                          <p:spTgt spid="73"/>
                                        </p:tgtEl>
                                        <p:attrNameLst>
                                          <p:attrName>ppt_h</p:attrName>
                                        </p:attrNameLst>
                                      </p:cBhvr>
                                      <p:tavLst>
                                        <p:tav tm="0">
                                          <p:val>
                                            <p:strVal val="#ppt_h"/>
                                          </p:val>
                                        </p:tav>
                                        <p:tav tm="100000">
                                          <p:val>
                                            <p:strVal val="#ppt_h"/>
                                          </p:val>
                                        </p:tav>
                                      </p:tavLst>
                                    </p:anim>
                                    <p:anim calcmode="lin" valueType="num">
                                      <p:cBhvr>
                                        <p:cTn id="110" dur="1000" decel="50000" fill="hold">
                                          <p:stCondLst>
                                            <p:cond delay="0"/>
                                          </p:stCondLst>
                                        </p:cTn>
                                        <p:tgtEl>
                                          <p:spTgt spid="73"/>
                                        </p:tgtEl>
                                        <p:attrNameLst>
                                          <p:attrName>ppt_x</p:attrName>
                                        </p:attrNameLst>
                                      </p:cBhvr>
                                      <p:tavLst>
                                        <p:tav tm="0">
                                          <p:val>
                                            <p:strVal val="#ppt_x+.4"/>
                                          </p:val>
                                        </p:tav>
                                        <p:tav tm="100000">
                                          <p:val>
                                            <p:strVal val="#ppt_x"/>
                                          </p:val>
                                        </p:tav>
                                      </p:tavLst>
                                    </p:anim>
                                    <p:anim calcmode="lin" valueType="num">
                                      <p:cBhvr>
                                        <p:cTn id="111" dur="1000" decel="50000" fill="hold">
                                          <p:stCondLst>
                                            <p:cond delay="0"/>
                                          </p:stCondLst>
                                        </p:cTn>
                                        <p:tgtEl>
                                          <p:spTgt spid="73"/>
                                        </p:tgtEl>
                                        <p:attrNameLst>
                                          <p:attrName>ppt_y</p:attrName>
                                        </p:attrNameLst>
                                      </p:cBhvr>
                                      <p:tavLst>
                                        <p:tav tm="0">
                                          <p:val>
                                            <p:strVal val="#ppt_y-.2"/>
                                          </p:val>
                                        </p:tav>
                                        <p:tav tm="100000">
                                          <p:val>
                                            <p:strVal val="#ppt_y+.1"/>
                                          </p:val>
                                        </p:tav>
                                      </p:tavLst>
                                    </p:anim>
                                    <p:anim calcmode="lin" valueType="num">
                                      <p:cBhvr>
                                        <p:cTn id="112" dur="1000" accel="50000" fill="hold">
                                          <p:stCondLst>
                                            <p:cond delay="1000"/>
                                          </p:stCondLst>
                                        </p:cTn>
                                        <p:tgtEl>
                                          <p:spTgt spid="73"/>
                                        </p:tgtEl>
                                        <p:attrNameLst>
                                          <p:attrName>ppt_y</p:attrName>
                                        </p:attrNameLst>
                                      </p:cBhvr>
                                      <p:tavLst>
                                        <p:tav tm="0">
                                          <p:val>
                                            <p:strVal val="#ppt_y+.1"/>
                                          </p:val>
                                        </p:tav>
                                        <p:tav tm="100000">
                                          <p:val>
                                            <p:strVal val="#ppt_y"/>
                                          </p:val>
                                        </p:tav>
                                      </p:tavLst>
                                    </p:anim>
                                    <p:animEffect transition="in" filter="fade">
                                      <p:cBhvr>
                                        <p:cTn id="113" dur="2000" decel="50000">
                                          <p:stCondLst>
                                            <p:cond delay="0"/>
                                          </p:stCondLst>
                                        </p:cTn>
                                        <p:tgtEl>
                                          <p:spTgt spid="73"/>
                                        </p:tgtEl>
                                      </p:cBhvr>
                                    </p:animEffect>
                                  </p:childTnLst>
                                </p:cTn>
                              </p:par>
                              <p:par>
                                <p:cTn id="114" presetID="37" presetClass="exit" presetSubtype="0" fill="hold" grpId="2" nodeType="withEffect">
                                  <p:stCondLst>
                                    <p:cond delay="0"/>
                                  </p:stCondLst>
                                  <p:iterate type="wd">
                                    <p:tmPct val="0"/>
                                  </p:iterate>
                                  <p:childTnLst>
                                    <p:animEffect transition="out" filter="fade">
                                      <p:cBhvr>
                                        <p:cTn id="115" dur="1000"/>
                                        <p:tgtEl>
                                          <p:spTgt spid="70"/>
                                        </p:tgtEl>
                                      </p:cBhvr>
                                    </p:animEffect>
                                    <p:anim calcmode="lin" valueType="num">
                                      <p:cBhvr>
                                        <p:cTn id="116" dur="1000"/>
                                        <p:tgtEl>
                                          <p:spTgt spid="70"/>
                                        </p:tgtEl>
                                        <p:attrNameLst>
                                          <p:attrName>ppt_x</p:attrName>
                                        </p:attrNameLst>
                                      </p:cBhvr>
                                      <p:tavLst>
                                        <p:tav tm="0">
                                          <p:val>
                                            <p:strVal val="ppt_x"/>
                                          </p:val>
                                        </p:tav>
                                        <p:tav tm="100000">
                                          <p:val>
                                            <p:strVal val="ppt_x"/>
                                          </p:val>
                                        </p:tav>
                                      </p:tavLst>
                                    </p:anim>
                                    <p:anim calcmode="lin" valueType="num">
                                      <p:cBhvr>
                                        <p:cTn id="117" dur="100" decel="100000"/>
                                        <p:tgtEl>
                                          <p:spTgt spid="70"/>
                                        </p:tgtEl>
                                        <p:attrNameLst>
                                          <p:attrName>ppt_y</p:attrName>
                                        </p:attrNameLst>
                                      </p:cBhvr>
                                      <p:tavLst>
                                        <p:tav tm="0">
                                          <p:val>
                                            <p:strVal val="ppt_y"/>
                                          </p:val>
                                        </p:tav>
                                        <p:tav tm="100000">
                                          <p:val>
                                            <p:strVal val="ppt_y-.03"/>
                                          </p:val>
                                        </p:tav>
                                      </p:tavLst>
                                    </p:anim>
                                    <p:anim calcmode="lin" valueType="num">
                                      <p:cBhvr>
                                        <p:cTn id="118" dur="900" accel="100000">
                                          <p:stCondLst>
                                            <p:cond delay="100"/>
                                          </p:stCondLst>
                                        </p:cTn>
                                        <p:tgtEl>
                                          <p:spTgt spid="70"/>
                                        </p:tgtEl>
                                        <p:attrNameLst>
                                          <p:attrName>ppt_y</p:attrName>
                                        </p:attrNameLst>
                                      </p:cBhvr>
                                      <p:tavLst>
                                        <p:tav tm="0">
                                          <p:val>
                                            <p:strVal val="ppt_y"/>
                                          </p:val>
                                        </p:tav>
                                        <p:tav tm="100000">
                                          <p:val>
                                            <p:strVal val="ppt_y+1"/>
                                          </p:val>
                                        </p:tav>
                                      </p:tavLst>
                                    </p:anim>
                                    <p:set>
                                      <p:cBhvr>
                                        <p:cTn id="119" dur="1" fill="hold">
                                          <p:stCondLst>
                                            <p:cond delay="999"/>
                                          </p:stCondLst>
                                        </p:cTn>
                                        <p:tgtEl>
                                          <p:spTgt spid="70"/>
                                        </p:tgtEl>
                                        <p:attrNameLst>
                                          <p:attrName>style.visibility</p:attrName>
                                        </p:attrNameLst>
                                      </p:cBhvr>
                                      <p:to>
                                        <p:strVal val="hidden"/>
                                      </p:to>
                                    </p:set>
                                  </p:childTnLst>
                                </p:cTn>
                              </p:par>
                              <p:par>
                                <p:cTn id="120" presetID="37" presetClass="exit" presetSubtype="0" fill="hold" nodeType="withEffect">
                                  <p:stCondLst>
                                    <p:cond delay="0"/>
                                  </p:stCondLst>
                                  <p:childTnLst>
                                    <p:animEffect transition="out" filter="fade">
                                      <p:cBhvr>
                                        <p:cTn id="121" dur="1000"/>
                                        <p:tgtEl>
                                          <p:spTgt spid="71"/>
                                        </p:tgtEl>
                                      </p:cBhvr>
                                    </p:animEffect>
                                    <p:anim calcmode="lin" valueType="num">
                                      <p:cBhvr>
                                        <p:cTn id="122" dur="1000"/>
                                        <p:tgtEl>
                                          <p:spTgt spid="71"/>
                                        </p:tgtEl>
                                        <p:attrNameLst>
                                          <p:attrName>ppt_x</p:attrName>
                                        </p:attrNameLst>
                                      </p:cBhvr>
                                      <p:tavLst>
                                        <p:tav tm="0">
                                          <p:val>
                                            <p:strVal val="ppt_x"/>
                                          </p:val>
                                        </p:tav>
                                        <p:tav tm="100000">
                                          <p:val>
                                            <p:strVal val="ppt_x"/>
                                          </p:val>
                                        </p:tav>
                                      </p:tavLst>
                                    </p:anim>
                                    <p:anim calcmode="lin" valueType="num">
                                      <p:cBhvr>
                                        <p:cTn id="123" dur="100" decel="100000"/>
                                        <p:tgtEl>
                                          <p:spTgt spid="71"/>
                                        </p:tgtEl>
                                        <p:attrNameLst>
                                          <p:attrName>ppt_y</p:attrName>
                                        </p:attrNameLst>
                                      </p:cBhvr>
                                      <p:tavLst>
                                        <p:tav tm="0">
                                          <p:val>
                                            <p:strVal val="ppt_y"/>
                                          </p:val>
                                        </p:tav>
                                        <p:tav tm="100000">
                                          <p:val>
                                            <p:strVal val="ppt_y-.03"/>
                                          </p:val>
                                        </p:tav>
                                      </p:tavLst>
                                    </p:anim>
                                    <p:anim calcmode="lin" valueType="num">
                                      <p:cBhvr>
                                        <p:cTn id="124" dur="900" accel="100000">
                                          <p:stCondLst>
                                            <p:cond delay="100"/>
                                          </p:stCondLst>
                                        </p:cTn>
                                        <p:tgtEl>
                                          <p:spTgt spid="71"/>
                                        </p:tgtEl>
                                        <p:attrNameLst>
                                          <p:attrName>ppt_y</p:attrName>
                                        </p:attrNameLst>
                                      </p:cBhvr>
                                      <p:tavLst>
                                        <p:tav tm="0">
                                          <p:val>
                                            <p:strVal val="ppt_y"/>
                                          </p:val>
                                        </p:tav>
                                        <p:tav tm="100000">
                                          <p:val>
                                            <p:strVal val="ppt_y+1"/>
                                          </p:val>
                                        </p:tav>
                                      </p:tavLst>
                                    </p:anim>
                                    <p:set>
                                      <p:cBhvr>
                                        <p:cTn id="125" dur="1" fill="hold">
                                          <p:stCondLst>
                                            <p:cond delay="999"/>
                                          </p:stCondLst>
                                        </p:cTn>
                                        <p:tgtEl>
                                          <p:spTgt spid="71"/>
                                        </p:tgtEl>
                                        <p:attrNameLst>
                                          <p:attrName>style.visibility</p:attrName>
                                        </p:attrNameLst>
                                      </p:cBhvr>
                                      <p:to>
                                        <p:strVal val="hidden"/>
                                      </p:to>
                                    </p:set>
                                  </p:childTnLst>
                                </p:cTn>
                              </p:par>
                            </p:childTnLst>
                          </p:cTn>
                        </p:par>
                        <p:par>
                          <p:cTn id="126" fill="hold">
                            <p:stCondLst>
                              <p:cond delay="7200"/>
                            </p:stCondLst>
                            <p:childTnLst>
                              <p:par>
                                <p:cTn id="127" presetID="15" presetClass="entr" presetSubtype="0" fill="hold" nodeType="afterEffect">
                                  <p:stCondLst>
                                    <p:cond delay="0"/>
                                  </p:stCondLst>
                                  <p:childTnLst>
                                    <p:set>
                                      <p:cBhvr>
                                        <p:cTn id="128" dur="1" fill="hold">
                                          <p:stCondLst>
                                            <p:cond delay="0"/>
                                          </p:stCondLst>
                                        </p:cTn>
                                        <p:tgtEl>
                                          <p:spTgt spid="1030"/>
                                        </p:tgtEl>
                                        <p:attrNameLst>
                                          <p:attrName>style.visibility</p:attrName>
                                        </p:attrNameLst>
                                      </p:cBhvr>
                                      <p:to>
                                        <p:strVal val="visible"/>
                                      </p:to>
                                    </p:set>
                                    <p:anim calcmode="lin" valueType="num">
                                      <p:cBhvr>
                                        <p:cTn id="129" dur="1000" fill="hold"/>
                                        <p:tgtEl>
                                          <p:spTgt spid="1030"/>
                                        </p:tgtEl>
                                        <p:attrNameLst>
                                          <p:attrName>ppt_w</p:attrName>
                                        </p:attrNameLst>
                                      </p:cBhvr>
                                      <p:tavLst>
                                        <p:tav tm="0">
                                          <p:val>
                                            <p:fltVal val="0"/>
                                          </p:val>
                                        </p:tav>
                                        <p:tav tm="100000">
                                          <p:val>
                                            <p:strVal val="#ppt_w"/>
                                          </p:val>
                                        </p:tav>
                                      </p:tavLst>
                                    </p:anim>
                                    <p:anim calcmode="lin" valueType="num">
                                      <p:cBhvr>
                                        <p:cTn id="130" dur="1000" fill="hold"/>
                                        <p:tgtEl>
                                          <p:spTgt spid="1030"/>
                                        </p:tgtEl>
                                        <p:attrNameLst>
                                          <p:attrName>ppt_h</p:attrName>
                                        </p:attrNameLst>
                                      </p:cBhvr>
                                      <p:tavLst>
                                        <p:tav tm="0">
                                          <p:val>
                                            <p:fltVal val="0"/>
                                          </p:val>
                                        </p:tav>
                                        <p:tav tm="100000">
                                          <p:val>
                                            <p:strVal val="#ppt_h"/>
                                          </p:val>
                                        </p:tav>
                                      </p:tavLst>
                                    </p:anim>
                                    <p:anim calcmode="lin" valueType="num">
                                      <p:cBhvr>
                                        <p:cTn id="131" dur="1000" fill="hold"/>
                                        <p:tgtEl>
                                          <p:spTgt spid="1030"/>
                                        </p:tgtEl>
                                        <p:attrNameLst>
                                          <p:attrName>ppt_x</p:attrName>
                                        </p:attrNameLst>
                                      </p:cBhvr>
                                      <p:tavLst>
                                        <p:tav tm="0" fmla="#ppt_x+(cos(-2*pi*(1-$))*-#ppt_x-sin(-2*pi*(1-$))*(1-#ppt_y))*(1-$)">
                                          <p:val>
                                            <p:fltVal val="0"/>
                                          </p:val>
                                        </p:tav>
                                        <p:tav tm="100000">
                                          <p:val>
                                            <p:fltVal val="1"/>
                                          </p:val>
                                        </p:tav>
                                      </p:tavLst>
                                    </p:anim>
                                    <p:anim calcmode="lin" valueType="num">
                                      <p:cBhvr>
                                        <p:cTn id="132" dur="1000" fill="hold"/>
                                        <p:tgtEl>
                                          <p:spTgt spid="1030"/>
                                        </p:tgtEl>
                                        <p:attrNameLst>
                                          <p:attrName>ppt_y</p:attrName>
                                        </p:attrNameLst>
                                      </p:cBhvr>
                                      <p:tavLst>
                                        <p:tav tm="0" fmla="#ppt_y+(sin(-2*pi*(1-$))*-#ppt_x+cos(-2*pi*(1-$))*(1-#ppt_y))*(1-$)">
                                          <p:val>
                                            <p:fltVal val="0"/>
                                          </p:val>
                                        </p:tav>
                                        <p:tav tm="100000">
                                          <p:val>
                                            <p:fltVal val="1"/>
                                          </p:val>
                                        </p:tav>
                                      </p:tavLst>
                                    </p:anim>
                                  </p:childTnLst>
                                </p:cTn>
                              </p:par>
                            </p:childTnLst>
                          </p:cTn>
                        </p:par>
                        <p:par>
                          <p:cTn id="133" fill="hold">
                            <p:stCondLst>
                              <p:cond delay="8200"/>
                            </p:stCondLst>
                            <p:childTnLst>
                              <p:par>
                                <p:cTn id="134" presetID="27" presetClass="emph" presetSubtype="0" repeatCount="indefinite" fill="remove" grpId="1" nodeType="afterEffect">
                                  <p:stCondLst>
                                    <p:cond delay="0"/>
                                  </p:stCondLst>
                                  <p:iterate type="wd">
                                    <p:tmPct val="0"/>
                                  </p:iterate>
                                  <p:childTnLst>
                                    <p:animClr clrSpc="rgb" dir="cw">
                                      <p:cBhvr override="childStyle">
                                        <p:cTn id="135" dur="500" autoRev="1" fill="remove"/>
                                        <p:tgtEl>
                                          <p:spTgt spid="73"/>
                                        </p:tgtEl>
                                        <p:attrNameLst>
                                          <p:attrName>style.color</p:attrName>
                                        </p:attrNameLst>
                                      </p:cBhvr>
                                      <p:to>
                                        <a:srgbClr val="00FF00"/>
                                      </p:to>
                                    </p:animClr>
                                    <p:animClr clrSpc="rgb" dir="cw">
                                      <p:cBhvr>
                                        <p:cTn id="136" dur="500" autoRev="1" fill="remove"/>
                                        <p:tgtEl>
                                          <p:spTgt spid="73"/>
                                        </p:tgtEl>
                                        <p:attrNameLst>
                                          <p:attrName>fillcolor</p:attrName>
                                        </p:attrNameLst>
                                      </p:cBhvr>
                                      <p:to>
                                        <a:srgbClr val="00FF00"/>
                                      </p:to>
                                    </p:animClr>
                                    <p:set>
                                      <p:cBhvr>
                                        <p:cTn id="137" dur="500" autoRev="1" fill="remove"/>
                                        <p:tgtEl>
                                          <p:spTgt spid="73"/>
                                        </p:tgtEl>
                                        <p:attrNameLst>
                                          <p:attrName>fill.type</p:attrName>
                                        </p:attrNameLst>
                                      </p:cBhvr>
                                      <p:to>
                                        <p:strVal val="solid"/>
                                      </p:to>
                                    </p:set>
                                    <p:set>
                                      <p:cBhvr>
                                        <p:cTn id="138" dur="500" autoRev="1" fill="remove"/>
                                        <p:tgtEl>
                                          <p:spTgt spid="73"/>
                                        </p:tgtEl>
                                        <p:attrNameLst>
                                          <p:attrName>fill.on</p:attrName>
                                        </p:attrNameLst>
                                      </p:cBhvr>
                                      <p:to>
                                        <p:strVal val="true"/>
                                      </p:to>
                                    </p:set>
                                  </p:childTnLst>
                                </p:cTn>
                              </p:par>
                            </p:childTnLst>
                          </p:cTn>
                        </p:par>
                      </p:childTnLst>
                    </p:cTn>
                  </p:par>
                </p:childTnLst>
              </p:cTn>
              <p:nextCondLst>
                <p:cond evt="onClick" delay="0">
                  <p:tgtEl>
                    <p:spTgt spid="1028"/>
                  </p:tgtEl>
                </p:cond>
              </p:nextCondLst>
            </p:seq>
          </p:childTnLst>
        </p:cTn>
      </p:par>
    </p:tnLst>
    <p:bldLst>
      <p:bldP spid="6" grpId="0" build="allAtOnce"/>
      <p:bldP spid="1027" grpId="0"/>
      <p:bldP spid="1027" grpId="1"/>
      <p:bldP spid="70" grpId="0"/>
      <p:bldP spid="70" grpId="1"/>
      <p:bldP spid="70" grpId="2"/>
      <p:bldP spid="73" grpId="0"/>
      <p:bldP spid="7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4639234" y="1"/>
            <a:ext cx="7552765" cy="887506"/>
          </a:xfrm>
        </p:spPr>
        <p:txBody>
          <a:bodyPr vert="horz" lIns="91440" tIns="45720" rIns="91440" bIns="45720" rtlCol="0" anchor="ctr">
            <a:normAutofit/>
          </a:bodyPr>
          <a:lstStyle/>
          <a:p>
            <a:pPr algn="r"/>
            <a:r>
              <a:rPr lang="en-US"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Hoạt</a:t>
            </a: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động</a:t>
            </a: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Tìm</a:t>
            </a: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hiểu</a:t>
            </a: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kiến</a:t>
            </a: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thức</a:t>
            </a:r>
            <a:endPar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5" name="Title 18"/>
          <p:cNvSpPr txBox="1">
            <a:spLocks/>
          </p:cNvSpPr>
          <p:nvPr/>
        </p:nvSpPr>
        <p:spPr>
          <a:xfrm>
            <a:off x="7068542" y="842819"/>
            <a:ext cx="5123458" cy="678754"/>
          </a:xfrm>
          <a:prstGeom prst="rect">
            <a:avLst/>
          </a:prstGeom>
        </p:spPr>
        <p:txBody>
          <a:bodyPr vert="horz" lIns="91440" tIns="45720" rIns="91440" bIns="45720" rtlCol="0" anchor="ctr">
            <a:normAutofit fontScale="90000" lnSpcReduction="10000"/>
            <a:scene3d>
              <a:camera prst="orthographicFront"/>
              <a:lightRig rig="soft" dir="t">
                <a:rot lat="0" lon="0" rev="15600000"/>
              </a:lightRig>
            </a:scene3d>
            <a:sp3d extrusionH="57150" prstMaterial="softEdge">
              <a:bevelT w="25400" h="38100"/>
            </a:sp3d>
          </a:bodyPr>
          <a:lstStyle>
            <a:lvl1pPr algn="l" defTabSz="914400" rtl="0" eaLnBrk="1" latinLnBrk="0" hangingPunct="1">
              <a:lnSpc>
                <a:spcPct val="90000"/>
              </a:lnSpc>
              <a:spcBef>
                <a:spcPct val="0"/>
              </a:spcBef>
              <a:buNone/>
              <a:defRPr sz="4400" kern="1200">
                <a:solidFill>
                  <a:schemeClr val="tx1"/>
                </a:solidFill>
                <a:latin typeface="UTM Duepuntozero" panose="02040603050506020204" pitchFamily="18" charset="0"/>
                <a:ea typeface="+mj-ea"/>
                <a:cs typeface="+mj-cs"/>
              </a:defRPr>
            </a:lvl1pPr>
          </a:lstStyle>
          <a:p>
            <a:pPr algn="r"/>
            <a:r>
              <a:rPr lang="en-US" sz="4800" b="1" dirty="0" err="1" smtClean="0">
                <a:ln/>
                <a:solidFill>
                  <a:schemeClr val="accent4"/>
                </a:solidFill>
                <a:latin typeface="Times New Roman" panose="02020603050405020304" pitchFamily="18" charset="0"/>
                <a:cs typeface="Times New Roman" panose="02020603050405020304" pitchFamily="18" charset="0"/>
              </a:rPr>
              <a:t>Tạo</a:t>
            </a:r>
            <a:r>
              <a:rPr lang="en-US" sz="4800" b="1" dirty="0" smtClean="0">
                <a:ln/>
                <a:solidFill>
                  <a:schemeClr val="accent4"/>
                </a:solidFill>
                <a:latin typeface="Times New Roman" panose="02020603050405020304" pitchFamily="18" charset="0"/>
                <a:cs typeface="Times New Roman" panose="02020603050405020304" pitchFamily="18" charset="0"/>
              </a:rPr>
              <a:t> </a:t>
            </a:r>
            <a:r>
              <a:rPr lang="en-US" sz="4800" b="1" dirty="0" err="1" smtClean="0">
                <a:ln/>
                <a:solidFill>
                  <a:schemeClr val="accent4"/>
                </a:solidFill>
                <a:latin typeface="Times New Roman" panose="02020603050405020304" pitchFamily="18" charset="0"/>
                <a:cs typeface="Times New Roman" panose="02020603050405020304" pitchFamily="18" charset="0"/>
              </a:rPr>
              <a:t>bảng</a:t>
            </a:r>
            <a:r>
              <a:rPr lang="en-US" sz="4800" b="1" dirty="0" smtClean="0">
                <a:ln/>
                <a:solidFill>
                  <a:schemeClr val="accent4"/>
                </a:solidFill>
                <a:latin typeface="Times New Roman" panose="02020603050405020304" pitchFamily="18" charset="0"/>
                <a:cs typeface="Times New Roman" panose="02020603050405020304" pitchFamily="18" charset="0"/>
              </a:rPr>
              <a:t> (Table)</a:t>
            </a:r>
            <a:endParaRPr lang="en-US" sz="4800" b="1" dirty="0">
              <a:ln/>
              <a:solidFill>
                <a:schemeClr val="accent4"/>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2586038" y="1504424"/>
            <a:ext cx="9605962" cy="1754326"/>
          </a:xfrm>
          <a:prstGeom prst="rect">
            <a:avLst/>
          </a:prstGeom>
        </p:spPr>
        <p:txBody>
          <a:bodyPr wrap="square">
            <a:spAutoFit/>
          </a:bodyPr>
          <a:lstStyle/>
          <a:p>
            <a:pPr marL="511175" indent="-511175" algn="just">
              <a:buBlip>
                <a:blip r:embed="rId2"/>
              </a:buBlip>
            </a:pPr>
            <a:r>
              <a:rPr lang="vi-VN" sz="3600" dirty="0">
                <a:latin typeface="Times New Roman" panose="02020603050405020304" pitchFamily="18" charset="0"/>
                <a:cs typeface="Times New Roman" panose="02020603050405020304" pitchFamily="18" charset="0"/>
              </a:rPr>
              <a:t>Bước 1: Click chọn thẻ Insert, chọn </a:t>
            </a:r>
            <a:r>
              <a:rPr lang="vi-VN" sz="3600" dirty="0" smtClean="0">
                <a:latin typeface="Times New Roman" panose="02020603050405020304" pitchFamily="18" charset="0"/>
                <a:cs typeface="Times New Roman" panose="02020603050405020304" pitchFamily="18" charset="0"/>
              </a:rPr>
              <a:t>Table</a:t>
            </a:r>
            <a:endParaRPr lang="en-US" sz="3600" dirty="0" smtClean="0">
              <a:latin typeface="Times New Roman" panose="02020603050405020304" pitchFamily="18" charset="0"/>
              <a:cs typeface="Times New Roman" panose="02020603050405020304" pitchFamily="18" charset="0"/>
            </a:endParaRPr>
          </a:p>
          <a:p>
            <a:pPr marL="511175" indent="-511175" algn="just">
              <a:buBlip>
                <a:blip r:embed="rId2"/>
              </a:buBlip>
            </a:pPr>
            <a:r>
              <a:rPr lang="vi-VN" sz="3600" dirty="0" smtClean="0">
                <a:latin typeface="Times New Roman" panose="02020603050405020304" pitchFamily="18" charset="0"/>
                <a:cs typeface="Times New Roman" panose="02020603050405020304" pitchFamily="18" charset="0"/>
              </a:rPr>
              <a:t>Bước</a:t>
            </a:r>
            <a:r>
              <a:rPr lang="en-US" sz="3600" dirty="0" smtClean="0">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2</a:t>
            </a:r>
            <a:r>
              <a:rPr lang="vi-VN" sz="3600" dirty="0">
                <a:latin typeface="Times New Roman" panose="02020603050405020304" pitchFamily="18" charset="0"/>
                <a:cs typeface="Times New Roman" panose="02020603050405020304" pitchFamily="18" charset="0"/>
              </a:rPr>
              <a:t>: Lướt chuột theo hướng ngang</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và hướng xuống để chọn số hàng và số</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cột cần tạo bảng.</a:t>
            </a:r>
          </a:p>
        </p:txBody>
      </p:sp>
      <p:sp>
        <p:nvSpPr>
          <p:cNvPr id="12" name="TextBox 11"/>
          <p:cNvSpPr txBox="1"/>
          <p:nvPr/>
        </p:nvSpPr>
        <p:spPr>
          <a:xfrm>
            <a:off x="2189162" y="1018609"/>
            <a:ext cx="1479892" cy="646331"/>
          </a:xfrm>
          <a:prstGeom prst="rect">
            <a:avLst/>
          </a:prstGeom>
          <a:noFill/>
        </p:spPr>
        <p:txBody>
          <a:bodyPr wrap="none" rtlCol="0">
            <a:spAutoFit/>
          </a:bodyPr>
          <a:lstStyle/>
          <a:p>
            <a:r>
              <a:rPr lang="en-US" sz="3600" dirty="0" err="1" smtClean="0">
                <a:latin typeface="Times New Roman" panose="02020603050405020304" pitchFamily="18" charset="0"/>
                <a:cs typeface="Times New Roman" panose="02020603050405020304" pitchFamily="18" charset="0"/>
              </a:rPr>
              <a:t>Cách</a:t>
            </a:r>
            <a:r>
              <a:rPr lang="en-US" sz="3600" dirty="0" smtClean="0">
                <a:latin typeface="Times New Roman" panose="02020603050405020304" pitchFamily="18" charset="0"/>
                <a:cs typeface="Times New Roman" panose="02020603050405020304" pitchFamily="18" charset="0"/>
              </a:rPr>
              <a:t> 1</a:t>
            </a:r>
            <a:endParaRPr lang="en-US" sz="3600" dirty="0">
              <a:latin typeface="Times New Roman" panose="02020603050405020304" pitchFamily="18" charset="0"/>
              <a:cs typeface="Times New Roman" panose="02020603050405020304" pitchFamily="18" charset="0"/>
            </a:endParaRPr>
          </a:p>
        </p:txBody>
      </p:sp>
      <p:pic>
        <p:nvPicPr>
          <p:cNvPr id="24" name="Picture 23"/>
          <p:cNvPicPr/>
          <p:nvPr/>
        </p:nvPicPr>
        <p:blipFill>
          <a:blip r:embed="rId3">
            <a:extLst>
              <a:ext uri="{28A0092B-C50C-407E-A947-70E740481C1C}">
                <a14:useLocalDpi xmlns:a14="http://schemas.microsoft.com/office/drawing/2010/main" val="0"/>
              </a:ext>
            </a:extLst>
          </a:blip>
          <a:stretch>
            <a:fillRect/>
          </a:stretch>
        </p:blipFill>
        <p:spPr>
          <a:xfrm>
            <a:off x="5143500" y="3313830"/>
            <a:ext cx="5343525" cy="3413513"/>
          </a:xfrm>
          <a:prstGeom prst="rect">
            <a:avLst/>
          </a:prstGeom>
        </p:spPr>
      </p:pic>
      <p:pic>
        <p:nvPicPr>
          <p:cNvPr id="2055" name="Tom and Jerry" descr="Related imag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2499" y="1906538"/>
            <a:ext cx="2826609" cy="160983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189162" y="1018609"/>
            <a:ext cx="1479892" cy="646331"/>
          </a:xfrm>
          <a:prstGeom prst="rect">
            <a:avLst/>
          </a:prstGeom>
          <a:noFill/>
        </p:spPr>
        <p:txBody>
          <a:bodyPr wrap="none" rtlCol="0">
            <a:spAutoFit/>
          </a:bodyPr>
          <a:lstStyle/>
          <a:p>
            <a:r>
              <a:rPr lang="en-US" sz="3600" dirty="0" err="1" smtClean="0">
                <a:latin typeface="Times New Roman" panose="02020603050405020304" pitchFamily="18" charset="0"/>
                <a:cs typeface="Times New Roman" panose="02020603050405020304" pitchFamily="18" charset="0"/>
              </a:rPr>
              <a:t>Cách</a:t>
            </a:r>
            <a:r>
              <a:rPr lang="en-US" sz="3600" dirty="0" smtClean="0">
                <a:latin typeface="Times New Roman" panose="02020603050405020304" pitchFamily="18" charset="0"/>
                <a:cs typeface="Times New Roman" panose="02020603050405020304" pitchFamily="18" charset="0"/>
              </a:rPr>
              <a:t> 2</a:t>
            </a:r>
            <a:endParaRPr lang="en-US" sz="3600" dirty="0">
              <a:latin typeface="Times New Roman" panose="02020603050405020304" pitchFamily="18" charset="0"/>
              <a:cs typeface="Times New Roman" panose="02020603050405020304" pitchFamily="18" charset="0"/>
            </a:endParaRPr>
          </a:p>
        </p:txBody>
      </p:sp>
      <p:sp>
        <p:nvSpPr>
          <p:cNvPr id="27" name="Rectangle 26"/>
          <p:cNvSpPr/>
          <p:nvPr/>
        </p:nvSpPr>
        <p:spPr>
          <a:xfrm>
            <a:off x="2586038" y="1476884"/>
            <a:ext cx="9829801" cy="1754326"/>
          </a:xfrm>
          <a:prstGeom prst="rect">
            <a:avLst/>
          </a:prstGeom>
        </p:spPr>
        <p:txBody>
          <a:bodyPr wrap="square">
            <a:spAutoFit/>
          </a:bodyPr>
          <a:lstStyle/>
          <a:p>
            <a:pPr marL="511175" indent="-511175" algn="just">
              <a:buBlip>
                <a:blip r:embed="rId2"/>
              </a:buBlip>
            </a:pPr>
            <a:r>
              <a:rPr lang="vi-VN" sz="3600" dirty="0">
                <a:latin typeface="Times New Roman" panose="02020603050405020304" pitchFamily="18" charset="0"/>
                <a:cs typeface="Times New Roman" panose="02020603050405020304" pitchFamily="18" charset="0"/>
              </a:rPr>
              <a:t>Bước 1: Click chọn thẻ Insert, chọn </a:t>
            </a:r>
            <a:r>
              <a:rPr lang="vi-VN" sz="3600" dirty="0" smtClean="0">
                <a:latin typeface="Times New Roman" panose="02020603050405020304" pitchFamily="18" charset="0"/>
                <a:cs typeface="Times New Roman" panose="02020603050405020304" pitchFamily="18" charset="0"/>
              </a:rPr>
              <a:t>Table</a:t>
            </a:r>
            <a:endParaRPr lang="en-US" sz="3600" dirty="0" smtClean="0">
              <a:latin typeface="Times New Roman" panose="02020603050405020304" pitchFamily="18" charset="0"/>
              <a:cs typeface="Times New Roman" panose="02020603050405020304" pitchFamily="18" charset="0"/>
            </a:endParaRPr>
          </a:p>
          <a:p>
            <a:pPr marL="511175" indent="-511175" algn="just">
              <a:buBlip>
                <a:blip r:embed="rId2"/>
              </a:buBlip>
            </a:pPr>
            <a:r>
              <a:rPr lang="vi-VN" sz="3600" dirty="0" smtClean="0">
                <a:latin typeface="Times New Roman" panose="02020603050405020304" pitchFamily="18" charset="0"/>
                <a:cs typeface="Times New Roman" panose="02020603050405020304" pitchFamily="18" charset="0"/>
              </a:rPr>
              <a:t>Bước</a:t>
            </a:r>
            <a:r>
              <a:rPr lang="en-US" sz="3600" dirty="0" smtClean="0">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2</a:t>
            </a:r>
            <a:r>
              <a:rPr lang="vi-VN"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Nhấp</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chuột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chọn</a:t>
            </a:r>
            <a:r>
              <a:rPr lang="en-US" sz="3600" dirty="0" smtClean="0">
                <a:latin typeface="Times New Roman" panose="02020603050405020304" pitchFamily="18" charset="0"/>
                <a:cs typeface="Times New Roman" panose="02020603050405020304" pitchFamily="18" charset="0"/>
              </a:rPr>
              <a:t> Insert Table…</a:t>
            </a:r>
          </a:p>
          <a:p>
            <a:pPr marL="511175" indent="-511175" algn="just">
              <a:buBlip>
                <a:blip r:embed="rId2"/>
              </a:buBlip>
            </a:pPr>
            <a:r>
              <a:rPr lang="en-US" sz="3600" dirty="0" err="1" smtClean="0">
                <a:latin typeface="Times New Roman" panose="02020603050405020304" pitchFamily="18" charset="0"/>
                <a:cs typeface="Times New Roman" panose="02020603050405020304" pitchFamily="18" charset="0"/>
              </a:rPr>
              <a:t>Bước</a:t>
            </a:r>
            <a:r>
              <a:rPr lang="en-US" sz="3600" dirty="0" smtClean="0">
                <a:latin typeface="Times New Roman" panose="02020603050405020304" pitchFamily="18" charset="0"/>
                <a:cs typeface="Times New Roman" panose="02020603050405020304" pitchFamily="18" charset="0"/>
              </a:rPr>
              <a:t> 3: </a:t>
            </a:r>
            <a:r>
              <a:rPr lang="en-US" sz="3600" dirty="0" err="1" smtClean="0">
                <a:latin typeface="Times New Roman" panose="02020603050405020304" pitchFamily="18" charset="0"/>
                <a:cs typeface="Times New Roman" panose="02020603050405020304" pitchFamily="18" charset="0"/>
              </a:rPr>
              <a:t>Nhập</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số</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cột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và</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số</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hàng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của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bảng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cần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tạo</a:t>
            </a:r>
            <a:endParaRPr lang="vi-VN" sz="3600" dirty="0">
              <a:latin typeface="Times New Roman" panose="02020603050405020304" pitchFamily="18" charset="0"/>
              <a:cs typeface="Times New Roman" panose="02020603050405020304" pitchFamily="18" charset="0"/>
            </a:endParaRPr>
          </a:p>
        </p:txBody>
      </p:sp>
      <p:pic>
        <p:nvPicPr>
          <p:cNvPr id="13" name="Picture 1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8722" y="3258750"/>
            <a:ext cx="2973080" cy="3468593"/>
          </a:xfrm>
          <a:prstGeom prst="rect">
            <a:avLst/>
          </a:prstGeom>
        </p:spPr>
      </p:pic>
      <p:sp>
        <p:nvSpPr>
          <p:cNvPr id="29" name="TextBox 28">
            <a:hlinkClick r:id="rId6" action="ppaction://hlinksldjump" tooltip="Nhấp chuột vào hình này, kết thúc Slide khi Bước 3 xuất hiện"/>
          </p:cNvPr>
          <p:cNvSpPr txBox="1"/>
          <p:nvPr/>
        </p:nvSpPr>
        <p:spPr>
          <a:xfrm>
            <a:off x="102499" y="1906538"/>
            <a:ext cx="551329" cy="646331"/>
          </a:xfrm>
          <a:prstGeom prst="rect">
            <a:avLst/>
          </a:prstGeom>
          <a:noFill/>
        </p:spPr>
        <p:txBody>
          <a:bodyPr wrap="square" rtlCol="0">
            <a:spAutoFit/>
          </a:bodyPr>
          <a:lstStyle/>
          <a:p>
            <a:r>
              <a:rPr lang="en-US" sz="3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Wingdings" panose="05000000000000000000" pitchFamily="2" charset="2"/>
              </a:rPr>
              <a:t></a:t>
            </a:r>
            <a:endParaRPr lang="en-US" sz="3600" dirty="0"/>
          </a:p>
        </p:txBody>
      </p:sp>
    </p:spTree>
    <p:extLst>
      <p:ext uri="{BB962C8B-B14F-4D97-AF65-F5344CB8AC3E}">
        <p14:creationId xmlns:p14="http://schemas.microsoft.com/office/powerpoint/2010/main" val="4619569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55"/>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38" presetClass="entr" presetSubtype="0" accel="50000" fill="hold" nodeType="afterEffect">
                                  <p:stCondLst>
                                    <p:cond delay="0"/>
                                  </p:stCondLst>
                                  <p:iterate type="wd">
                                    <p:tmPct val="50000"/>
                                  </p:iterate>
                                  <p:childTnLst>
                                    <p:set>
                                      <p:cBhvr>
                                        <p:cTn id="11" dur="1" fill="hold">
                                          <p:stCondLst>
                                            <p:cond delay="0"/>
                                          </p:stCondLst>
                                        </p:cTn>
                                        <p:tgtEl>
                                          <p:spTgt spid="11">
                                            <p:txEl>
                                              <p:pRg st="0" end="0"/>
                                            </p:txEl>
                                          </p:spTgt>
                                        </p:tgtEl>
                                        <p:attrNameLst>
                                          <p:attrName>style.visibility</p:attrName>
                                        </p:attrNameLst>
                                      </p:cBhvr>
                                      <p:to>
                                        <p:strVal val="visible"/>
                                      </p:to>
                                    </p:set>
                                    <p:set>
                                      <p:cBhvr>
                                        <p:cTn id="12" dur="227" fill="hold">
                                          <p:stCondLst>
                                            <p:cond delay="0"/>
                                          </p:stCondLst>
                                        </p:cTn>
                                        <p:tgtEl>
                                          <p:spTgt spid="11">
                                            <p:txEl>
                                              <p:pRg st="0" end="0"/>
                                            </p:txEl>
                                          </p:spTgt>
                                        </p:tgtEl>
                                        <p:attrNameLst>
                                          <p:attrName>style.rotation</p:attrName>
                                        </p:attrNameLst>
                                      </p:cBhvr>
                                      <p:to>
                                        <p:strVal val="-45.0"/>
                                      </p:to>
                                    </p:set>
                                    <p:anim calcmode="lin" valueType="num">
                                      <p:cBhvr>
                                        <p:cTn id="13" dur="227" fill="hold">
                                          <p:stCondLst>
                                            <p:cond delay="227"/>
                                          </p:stCondLst>
                                        </p:cTn>
                                        <p:tgtEl>
                                          <p:spTgt spid="11">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4" dur="227" fill="hold">
                                          <p:stCondLst>
                                            <p:cond delay="0"/>
                                          </p:stCondLst>
                                        </p:cTn>
                                        <p:tgtEl>
                                          <p:spTgt spid="11">
                                            <p:txEl>
                                              <p:pRg st="0" end="0"/>
                                            </p:txEl>
                                          </p:spTgt>
                                        </p:tgtEl>
                                        <p:attrNameLst>
                                          <p:attrName>ppt_y</p:attrName>
                                        </p:attrNameLst>
                                      </p:cBhvr>
                                      <p:tavLst>
                                        <p:tav tm="0">
                                          <p:val>
                                            <p:strVal val="#ppt_y-1"/>
                                          </p:val>
                                        </p:tav>
                                        <p:tav tm="100000">
                                          <p:val>
                                            <p:strVal val="#ppt_y-(0.354*#ppt_w-0.172*#ppt_h)"/>
                                          </p:val>
                                        </p:tav>
                                      </p:tavLst>
                                    </p:anim>
                                    <p:anim calcmode="lin" valueType="num">
                                      <p:cBhvr>
                                        <p:cTn id="15" dur="78" decel="50000" autoRev="1" fill="hold">
                                          <p:stCondLst>
                                            <p:cond delay="227"/>
                                          </p:stCondLst>
                                        </p:cTn>
                                        <p:tgtEl>
                                          <p:spTgt spid="11">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6" dur="68" fill="hold">
                                          <p:stCondLst>
                                            <p:cond delay="432"/>
                                          </p:stCondLst>
                                        </p:cTn>
                                        <p:tgtEl>
                                          <p:spTgt spid="11">
                                            <p:txEl>
                                              <p:pRg st="0" end="0"/>
                                            </p:txEl>
                                          </p:spTgt>
                                        </p:tgtEl>
                                        <p:attrNameLst>
                                          <p:attrName>ppt_y</p:attrName>
                                        </p:attrNameLst>
                                      </p:cBhvr>
                                      <p:tavLst>
                                        <p:tav tm="0">
                                          <p:val>
                                            <p:strVal val="#ppt_y-(0.354*#ppt_w-0.172*#ppt_h)"/>
                                          </p:val>
                                        </p:tav>
                                        <p:tav tm="100000">
                                          <p:val>
                                            <p:strVal val="#ppt_y"/>
                                          </p:val>
                                        </p:tav>
                                      </p:tavLst>
                                    </p:anim>
                                  </p:childTnLst>
                                </p:cTn>
                              </p:par>
                              <p:par>
                                <p:cTn id="17" presetID="27" presetClass="emph" presetSubtype="0" repeatCount="indefinite" fill="remove" nodeType="withEffect">
                                  <p:stCondLst>
                                    <p:cond delay="0"/>
                                  </p:stCondLst>
                                  <p:iterate type="wd">
                                    <p:tmPct val="0"/>
                                  </p:iterate>
                                  <p:childTnLst>
                                    <p:animClr clrSpc="rgb" dir="cw">
                                      <p:cBhvr override="childStyle">
                                        <p:cTn id="18" dur="1000" autoRev="1" fill="remove"/>
                                        <p:tgtEl>
                                          <p:spTgt spid="11">
                                            <p:txEl>
                                              <p:pRg st="0" end="0"/>
                                            </p:txEl>
                                          </p:spTgt>
                                        </p:tgtEl>
                                        <p:attrNameLst>
                                          <p:attrName>style.color</p:attrName>
                                        </p:attrNameLst>
                                      </p:cBhvr>
                                      <p:to>
                                        <a:srgbClr val="66FF33"/>
                                      </p:to>
                                    </p:animClr>
                                    <p:animClr clrSpc="rgb" dir="cw">
                                      <p:cBhvr>
                                        <p:cTn id="19" dur="1000" autoRev="1" fill="remove"/>
                                        <p:tgtEl>
                                          <p:spTgt spid="11">
                                            <p:txEl>
                                              <p:pRg st="0" end="0"/>
                                            </p:txEl>
                                          </p:spTgt>
                                        </p:tgtEl>
                                        <p:attrNameLst>
                                          <p:attrName>fillcolor</p:attrName>
                                        </p:attrNameLst>
                                      </p:cBhvr>
                                      <p:to>
                                        <a:srgbClr val="66FF33"/>
                                      </p:to>
                                    </p:animClr>
                                    <p:set>
                                      <p:cBhvr>
                                        <p:cTn id="20" dur="1000" autoRev="1" fill="remove"/>
                                        <p:tgtEl>
                                          <p:spTgt spid="11">
                                            <p:txEl>
                                              <p:pRg st="0" end="0"/>
                                            </p:txEl>
                                          </p:spTgt>
                                        </p:tgtEl>
                                        <p:attrNameLst>
                                          <p:attrName>fill.type</p:attrName>
                                        </p:attrNameLst>
                                      </p:cBhvr>
                                      <p:to>
                                        <p:strVal val="solid"/>
                                      </p:to>
                                    </p:set>
                                    <p:set>
                                      <p:cBhvr>
                                        <p:cTn id="21" dur="1000" autoRev="1" fill="remove"/>
                                        <p:tgtEl>
                                          <p:spTgt spid="11">
                                            <p:txEl>
                                              <p:pRg st="0" end="0"/>
                                            </p:txEl>
                                          </p:spTgt>
                                        </p:tgtEl>
                                        <p:attrNameLst>
                                          <p:attrName>fill.on</p:attrName>
                                        </p:attrNameLst>
                                      </p:cBhvr>
                                      <p:to>
                                        <p:strVal val="true"/>
                                      </p:to>
                                    </p:set>
                                  </p:childTnLst>
                                </p:cTn>
                              </p:par>
                            </p:childTnLst>
                          </p:cTn>
                        </p:par>
                        <p:par>
                          <p:cTn id="22" fill="hold">
                            <p:stCondLst>
                              <p:cond delay="3750"/>
                            </p:stCondLst>
                            <p:childTnLst>
                              <p:par>
                                <p:cTn id="23" presetID="38" presetClass="entr" presetSubtype="0" accel="50000" fill="hold" nodeType="afterEffect">
                                  <p:stCondLst>
                                    <p:cond delay="0"/>
                                  </p:stCondLst>
                                  <p:iterate type="wd">
                                    <p:tmPct val="50000"/>
                                  </p:iterate>
                                  <p:childTnLst>
                                    <p:set>
                                      <p:cBhvr>
                                        <p:cTn id="24" dur="1" fill="hold">
                                          <p:stCondLst>
                                            <p:cond delay="0"/>
                                          </p:stCondLst>
                                        </p:cTn>
                                        <p:tgtEl>
                                          <p:spTgt spid="11">
                                            <p:txEl>
                                              <p:pRg st="1" end="1"/>
                                            </p:txEl>
                                          </p:spTgt>
                                        </p:tgtEl>
                                        <p:attrNameLst>
                                          <p:attrName>style.visibility</p:attrName>
                                        </p:attrNameLst>
                                      </p:cBhvr>
                                      <p:to>
                                        <p:strVal val="visible"/>
                                      </p:to>
                                    </p:set>
                                    <p:set>
                                      <p:cBhvr>
                                        <p:cTn id="25" dur="227" fill="hold">
                                          <p:stCondLst>
                                            <p:cond delay="0"/>
                                          </p:stCondLst>
                                        </p:cTn>
                                        <p:tgtEl>
                                          <p:spTgt spid="11">
                                            <p:txEl>
                                              <p:pRg st="1" end="1"/>
                                            </p:txEl>
                                          </p:spTgt>
                                        </p:tgtEl>
                                        <p:attrNameLst>
                                          <p:attrName>style.rotation</p:attrName>
                                        </p:attrNameLst>
                                      </p:cBhvr>
                                      <p:to>
                                        <p:strVal val="-45.0"/>
                                      </p:to>
                                    </p:set>
                                    <p:anim calcmode="lin" valueType="num">
                                      <p:cBhvr>
                                        <p:cTn id="26" dur="227" fill="hold">
                                          <p:stCondLst>
                                            <p:cond delay="227"/>
                                          </p:stCondLst>
                                        </p:cTn>
                                        <p:tgtEl>
                                          <p:spTgt spid="11">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7" dur="227" fill="hold">
                                          <p:stCondLst>
                                            <p:cond delay="0"/>
                                          </p:stCondLst>
                                        </p:cTn>
                                        <p:tgtEl>
                                          <p:spTgt spid="11">
                                            <p:txEl>
                                              <p:pRg st="1" end="1"/>
                                            </p:txEl>
                                          </p:spTgt>
                                        </p:tgtEl>
                                        <p:attrNameLst>
                                          <p:attrName>ppt_y</p:attrName>
                                        </p:attrNameLst>
                                      </p:cBhvr>
                                      <p:tavLst>
                                        <p:tav tm="0">
                                          <p:val>
                                            <p:strVal val="#ppt_y-1"/>
                                          </p:val>
                                        </p:tav>
                                        <p:tav tm="100000">
                                          <p:val>
                                            <p:strVal val="#ppt_y-(0.354*#ppt_w-0.172*#ppt_h)"/>
                                          </p:val>
                                        </p:tav>
                                      </p:tavLst>
                                    </p:anim>
                                    <p:anim calcmode="lin" valueType="num">
                                      <p:cBhvr>
                                        <p:cTn id="28" dur="78" decel="50000" autoRev="1" fill="hold">
                                          <p:stCondLst>
                                            <p:cond delay="227"/>
                                          </p:stCondLst>
                                        </p:cTn>
                                        <p:tgtEl>
                                          <p:spTgt spid="11">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9" dur="68" fill="hold">
                                          <p:stCondLst>
                                            <p:cond delay="432"/>
                                          </p:stCondLst>
                                        </p:cTn>
                                        <p:tgtEl>
                                          <p:spTgt spid="11">
                                            <p:txEl>
                                              <p:pRg st="1" end="1"/>
                                            </p:txEl>
                                          </p:spTgt>
                                        </p:tgtEl>
                                        <p:attrNameLst>
                                          <p:attrName>ppt_y</p:attrName>
                                        </p:attrNameLst>
                                      </p:cBhvr>
                                      <p:tavLst>
                                        <p:tav tm="0">
                                          <p:val>
                                            <p:strVal val="#ppt_y-(0.354*#ppt_w-0.172*#ppt_h)"/>
                                          </p:val>
                                        </p:tav>
                                        <p:tav tm="100000">
                                          <p:val>
                                            <p:strVal val="#ppt_y"/>
                                          </p:val>
                                        </p:tav>
                                      </p:tavLst>
                                    </p:anim>
                                  </p:childTnLst>
                                </p:cTn>
                              </p:par>
                              <p:par>
                                <p:cTn id="30" presetID="27" presetClass="emph" presetSubtype="0" repeatCount="indefinite" fill="remove" nodeType="withEffect">
                                  <p:stCondLst>
                                    <p:cond delay="0"/>
                                  </p:stCondLst>
                                  <p:iterate type="wd">
                                    <p:tmPct val="0"/>
                                  </p:iterate>
                                  <p:childTnLst>
                                    <p:animClr clrSpc="rgb" dir="cw">
                                      <p:cBhvr override="childStyle">
                                        <p:cTn id="31" dur="500" autoRev="1" fill="remove"/>
                                        <p:tgtEl>
                                          <p:spTgt spid="11">
                                            <p:txEl>
                                              <p:pRg st="1" end="1"/>
                                            </p:txEl>
                                          </p:spTgt>
                                        </p:tgtEl>
                                        <p:attrNameLst>
                                          <p:attrName>style.color</p:attrName>
                                        </p:attrNameLst>
                                      </p:cBhvr>
                                      <p:to>
                                        <a:srgbClr val="FF33CC"/>
                                      </p:to>
                                    </p:animClr>
                                    <p:animClr clrSpc="rgb" dir="cw">
                                      <p:cBhvr>
                                        <p:cTn id="32" dur="500" autoRev="1" fill="remove"/>
                                        <p:tgtEl>
                                          <p:spTgt spid="11">
                                            <p:txEl>
                                              <p:pRg st="1" end="1"/>
                                            </p:txEl>
                                          </p:spTgt>
                                        </p:tgtEl>
                                        <p:attrNameLst>
                                          <p:attrName>fillcolor</p:attrName>
                                        </p:attrNameLst>
                                      </p:cBhvr>
                                      <p:to>
                                        <a:srgbClr val="FF33CC"/>
                                      </p:to>
                                    </p:animClr>
                                    <p:set>
                                      <p:cBhvr>
                                        <p:cTn id="33" dur="500" autoRev="1" fill="remove"/>
                                        <p:tgtEl>
                                          <p:spTgt spid="11">
                                            <p:txEl>
                                              <p:pRg st="1" end="1"/>
                                            </p:txEl>
                                          </p:spTgt>
                                        </p:tgtEl>
                                        <p:attrNameLst>
                                          <p:attrName>fill.type</p:attrName>
                                        </p:attrNameLst>
                                      </p:cBhvr>
                                      <p:to>
                                        <p:strVal val="solid"/>
                                      </p:to>
                                    </p:set>
                                    <p:set>
                                      <p:cBhvr>
                                        <p:cTn id="34" dur="500" autoRev="1" fill="remove"/>
                                        <p:tgtEl>
                                          <p:spTgt spid="11">
                                            <p:txEl>
                                              <p:pRg st="1" end="1"/>
                                            </p:txEl>
                                          </p:spTgt>
                                        </p:tgtEl>
                                        <p:attrNameLst>
                                          <p:attrName>fill.on</p:attrName>
                                        </p:attrNameLst>
                                      </p:cBhvr>
                                      <p:to>
                                        <p:strVal val="true"/>
                                      </p:to>
                                    </p:set>
                                  </p:childTnLst>
                                </p:cTn>
                              </p:par>
                            </p:childTnLst>
                          </p:cTn>
                        </p:par>
                        <p:par>
                          <p:cTn id="35" fill="hold">
                            <p:stCondLst>
                              <p:cond delay="9500"/>
                            </p:stCondLst>
                            <p:childTnLst>
                              <p:par>
                                <p:cTn id="36" presetID="30"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800" decel="100000"/>
                                        <p:tgtEl>
                                          <p:spTgt spid="24"/>
                                        </p:tgtEl>
                                      </p:cBhvr>
                                    </p:animEffect>
                                    <p:anim calcmode="lin" valueType="num">
                                      <p:cBhvr>
                                        <p:cTn id="39" dur="800" decel="100000" fill="hold"/>
                                        <p:tgtEl>
                                          <p:spTgt spid="24"/>
                                        </p:tgtEl>
                                        <p:attrNameLst>
                                          <p:attrName>style.rotation</p:attrName>
                                        </p:attrNameLst>
                                      </p:cBhvr>
                                      <p:tavLst>
                                        <p:tav tm="0">
                                          <p:val>
                                            <p:fltVal val="-90"/>
                                          </p:val>
                                        </p:tav>
                                        <p:tav tm="100000">
                                          <p:val>
                                            <p:fltVal val="0"/>
                                          </p:val>
                                        </p:tav>
                                      </p:tavLst>
                                    </p:anim>
                                    <p:anim calcmode="lin" valueType="num">
                                      <p:cBhvr>
                                        <p:cTn id="40" dur="800" decel="100000" fill="hold"/>
                                        <p:tgtEl>
                                          <p:spTgt spid="24"/>
                                        </p:tgtEl>
                                        <p:attrNameLst>
                                          <p:attrName>ppt_x</p:attrName>
                                        </p:attrNameLst>
                                      </p:cBhvr>
                                      <p:tavLst>
                                        <p:tav tm="0">
                                          <p:val>
                                            <p:strVal val="#ppt_x+0.4"/>
                                          </p:val>
                                        </p:tav>
                                        <p:tav tm="100000">
                                          <p:val>
                                            <p:strVal val="#ppt_x-0.05"/>
                                          </p:val>
                                        </p:tav>
                                      </p:tavLst>
                                    </p:anim>
                                    <p:anim calcmode="lin" valueType="num">
                                      <p:cBhvr>
                                        <p:cTn id="41" dur="800" decel="100000" fill="hold"/>
                                        <p:tgtEl>
                                          <p:spTgt spid="24"/>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7" presetClass="exit" presetSubtype="0" fill="hold" grpId="1" nodeType="clickEffect">
                                  <p:stCondLst>
                                    <p:cond delay="0"/>
                                  </p:stCondLst>
                                  <p:childTnLst>
                                    <p:animEffect transition="out" filter="fade">
                                      <p:cBhvr>
                                        <p:cTn id="47" dur="1000"/>
                                        <p:tgtEl>
                                          <p:spTgt spid="12"/>
                                        </p:tgtEl>
                                      </p:cBhvr>
                                    </p:animEffect>
                                    <p:anim calcmode="lin" valueType="num">
                                      <p:cBhvr>
                                        <p:cTn id="48" dur="1000"/>
                                        <p:tgtEl>
                                          <p:spTgt spid="12"/>
                                        </p:tgtEl>
                                        <p:attrNameLst>
                                          <p:attrName>ppt_x</p:attrName>
                                        </p:attrNameLst>
                                      </p:cBhvr>
                                      <p:tavLst>
                                        <p:tav tm="0">
                                          <p:val>
                                            <p:strVal val="ppt_x"/>
                                          </p:val>
                                        </p:tav>
                                        <p:tav tm="100000">
                                          <p:val>
                                            <p:strVal val="ppt_x"/>
                                          </p:val>
                                        </p:tav>
                                      </p:tavLst>
                                    </p:anim>
                                    <p:anim calcmode="lin" valueType="num">
                                      <p:cBhvr>
                                        <p:cTn id="49" dur="100" decel="100000"/>
                                        <p:tgtEl>
                                          <p:spTgt spid="12"/>
                                        </p:tgtEl>
                                        <p:attrNameLst>
                                          <p:attrName>ppt_y</p:attrName>
                                        </p:attrNameLst>
                                      </p:cBhvr>
                                      <p:tavLst>
                                        <p:tav tm="0">
                                          <p:val>
                                            <p:strVal val="ppt_y"/>
                                          </p:val>
                                        </p:tav>
                                        <p:tav tm="100000">
                                          <p:val>
                                            <p:strVal val="ppt_y-.03"/>
                                          </p:val>
                                        </p:tav>
                                      </p:tavLst>
                                    </p:anim>
                                    <p:anim calcmode="lin" valueType="num">
                                      <p:cBhvr>
                                        <p:cTn id="50" dur="900" accel="100000">
                                          <p:stCondLst>
                                            <p:cond delay="100"/>
                                          </p:stCondLst>
                                        </p:cTn>
                                        <p:tgtEl>
                                          <p:spTgt spid="12"/>
                                        </p:tgtEl>
                                        <p:attrNameLst>
                                          <p:attrName>ppt_y</p:attrName>
                                        </p:attrNameLst>
                                      </p:cBhvr>
                                      <p:tavLst>
                                        <p:tav tm="0">
                                          <p:val>
                                            <p:strVal val="ppt_y"/>
                                          </p:val>
                                        </p:tav>
                                        <p:tav tm="100000">
                                          <p:val>
                                            <p:strVal val="ppt_y+1"/>
                                          </p:val>
                                        </p:tav>
                                      </p:tavLst>
                                    </p:anim>
                                    <p:set>
                                      <p:cBhvr>
                                        <p:cTn id="51" dur="1" fill="hold">
                                          <p:stCondLst>
                                            <p:cond delay="999"/>
                                          </p:stCondLst>
                                        </p:cTn>
                                        <p:tgtEl>
                                          <p:spTgt spid="12"/>
                                        </p:tgtEl>
                                        <p:attrNameLst>
                                          <p:attrName>style.visibility</p:attrName>
                                        </p:attrNameLst>
                                      </p:cBhvr>
                                      <p:to>
                                        <p:strVal val="hidden"/>
                                      </p:to>
                                    </p:set>
                                  </p:childTnLst>
                                </p:cTn>
                              </p:par>
                              <p:par>
                                <p:cTn id="52" presetID="37" presetClass="exit" presetSubtype="0" fill="hold" grpId="0" nodeType="withEffect">
                                  <p:stCondLst>
                                    <p:cond delay="0"/>
                                  </p:stCondLst>
                                  <p:iterate type="wd">
                                    <p:tmPct val="0"/>
                                  </p:iterate>
                                  <p:childTnLst>
                                    <p:animEffect transition="out" filter="fade">
                                      <p:cBhvr>
                                        <p:cTn id="53" dur="1000"/>
                                        <p:tgtEl>
                                          <p:spTgt spid="11">
                                            <p:txEl>
                                              <p:pRg st="0" end="0"/>
                                            </p:txEl>
                                          </p:spTgt>
                                        </p:tgtEl>
                                      </p:cBhvr>
                                    </p:animEffect>
                                    <p:anim calcmode="lin" valueType="num">
                                      <p:cBhvr>
                                        <p:cTn id="54" dur="1000"/>
                                        <p:tgtEl>
                                          <p:spTgt spid="11">
                                            <p:txEl>
                                              <p:pRg st="0" end="0"/>
                                            </p:txEl>
                                          </p:spTgt>
                                        </p:tgtEl>
                                        <p:attrNameLst>
                                          <p:attrName>ppt_x</p:attrName>
                                        </p:attrNameLst>
                                      </p:cBhvr>
                                      <p:tavLst>
                                        <p:tav tm="0">
                                          <p:val>
                                            <p:strVal val="ppt_x"/>
                                          </p:val>
                                        </p:tav>
                                        <p:tav tm="100000">
                                          <p:val>
                                            <p:strVal val="ppt_x"/>
                                          </p:val>
                                        </p:tav>
                                      </p:tavLst>
                                    </p:anim>
                                    <p:anim calcmode="lin" valueType="num">
                                      <p:cBhvr>
                                        <p:cTn id="55" dur="100" decel="100000"/>
                                        <p:tgtEl>
                                          <p:spTgt spid="11">
                                            <p:txEl>
                                              <p:pRg st="0" end="0"/>
                                            </p:txEl>
                                          </p:spTgt>
                                        </p:tgtEl>
                                        <p:attrNameLst>
                                          <p:attrName>ppt_y</p:attrName>
                                        </p:attrNameLst>
                                      </p:cBhvr>
                                      <p:tavLst>
                                        <p:tav tm="0">
                                          <p:val>
                                            <p:strVal val="ppt_y"/>
                                          </p:val>
                                        </p:tav>
                                        <p:tav tm="100000">
                                          <p:val>
                                            <p:strVal val="ppt_y-.03"/>
                                          </p:val>
                                        </p:tav>
                                      </p:tavLst>
                                    </p:anim>
                                    <p:anim calcmode="lin" valueType="num">
                                      <p:cBhvr>
                                        <p:cTn id="56" dur="900" accel="100000">
                                          <p:stCondLst>
                                            <p:cond delay="100"/>
                                          </p:stCondLst>
                                        </p:cTn>
                                        <p:tgtEl>
                                          <p:spTgt spid="11">
                                            <p:txEl>
                                              <p:pRg st="0" end="0"/>
                                            </p:txEl>
                                          </p:spTgt>
                                        </p:tgtEl>
                                        <p:attrNameLst>
                                          <p:attrName>ppt_y</p:attrName>
                                        </p:attrNameLst>
                                      </p:cBhvr>
                                      <p:tavLst>
                                        <p:tav tm="0">
                                          <p:val>
                                            <p:strVal val="ppt_y"/>
                                          </p:val>
                                        </p:tav>
                                        <p:tav tm="100000">
                                          <p:val>
                                            <p:strVal val="ppt_y+1"/>
                                          </p:val>
                                        </p:tav>
                                      </p:tavLst>
                                    </p:anim>
                                    <p:set>
                                      <p:cBhvr>
                                        <p:cTn id="57" dur="1" fill="hold">
                                          <p:stCondLst>
                                            <p:cond delay="999"/>
                                          </p:stCondLst>
                                        </p:cTn>
                                        <p:tgtEl>
                                          <p:spTgt spid="11">
                                            <p:txEl>
                                              <p:pRg st="0" end="0"/>
                                            </p:txEl>
                                          </p:spTgt>
                                        </p:tgtEl>
                                        <p:attrNameLst>
                                          <p:attrName>style.visibility</p:attrName>
                                        </p:attrNameLst>
                                      </p:cBhvr>
                                      <p:to>
                                        <p:strVal val="hidden"/>
                                      </p:to>
                                    </p:set>
                                  </p:childTnLst>
                                </p:cTn>
                              </p:par>
                              <p:par>
                                <p:cTn id="58" presetID="37" presetClass="exit" presetSubtype="0" fill="hold" grpId="0" nodeType="withEffect">
                                  <p:stCondLst>
                                    <p:cond delay="0"/>
                                  </p:stCondLst>
                                  <p:iterate type="wd">
                                    <p:tmPct val="0"/>
                                  </p:iterate>
                                  <p:childTnLst>
                                    <p:animEffect transition="out" filter="fade">
                                      <p:cBhvr>
                                        <p:cTn id="59" dur="1000"/>
                                        <p:tgtEl>
                                          <p:spTgt spid="11">
                                            <p:txEl>
                                              <p:pRg st="1" end="1"/>
                                            </p:txEl>
                                          </p:spTgt>
                                        </p:tgtEl>
                                      </p:cBhvr>
                                    </p:animEffect>
                                    <p:anim calcmode="lin" valueType="num">
                                      <p:cBhvr>
                                        <p:cTn id="60" dur="1000"/>
                                        <p:tgtEl>
                                          <p:spTgt spid="11">
                                            <p:txEl>
                                              <p:pRg st="1" end="1"/>
                                            </p:txEl>
                                          </p:spTgt>
                                        </p:tgtEl>
                                        <p:attrNameLst>
                                          <p:attrName>ppt_x</p:attrName>
                                        </p:attrNameLst>
                                      </p:cBhvr>
                                      <p:tavLst>
                                        <p:tav tm="0">
                                          <p:val>
                                            <p:strVal val="ppt_x"/>
                                          </p:val>
                                        </p:tav>
                                        <p:tav tm="100000">
                                          <p:val>
                                            <p:strVal val="ppt_x"/>
                                          </p:val>
                                        </p:tav>
                                      </p:tavLst>
                                    </p:anim>
                                    <p:anim calcmode="lin" valueType="num">
                                      <p:cBhvr>
                                        <p:cTn id="61" dur="100" decel="100000"/>
                                        <p:tgtEl>
                                          <p:spTgt spid="11">
                                            <p:txEl>
                                              <p:pRg st="1" end="1"/>
                                            </p:txEl>
                                          </p:spTgt>
                                        </p:tgtEl>
                                        <p:attrNameLst>
                                          <p:attrName>ppt_y</p:attrName>
                                        </p:attrNameLst>
                                      </p:cBhvr>
                                      <p:tavLst>
                                        <p:tav tm="0">
                                          <p:val>
                                            <p:strVal val="ppt_y"/>
                                          </p:val>
                                        </p:tav>
                                        <p:tav tm="100000">
                                          <p:val>
                                            <p:strVal val="ppt_y-.03"/>
                                          </p:val>
                                        </p:tav>
                                      </p:tavLst>
                                    </p:anim>
                                    <p:anim calcmode="lin" valueType="num">
                                      <p:cBhvr>
                                        <p:cTn id="62" dur="900" accel="100000">
                                          <p:stCondLst>
                                            <p:cond delay="100"/>
                                          </p:stCondLst>
                                        </p:cTn>
                                        <p:tgtEl>
                                          <p:spTgt spid="11">
                                            <p:txEl>
                                              <p:pRg st="1" end="1"/>
                                            </p:txEl>
                                          </p:spTgt>
                                        </p:tgtEl>
                                        <p:attrNameLst>
                                          <p:attrName>ppt_y</p:attrName>
                                        </p:attrNameLst>
                                      </p:cBhvr>
                                      <p:tavLst>
                                        <p:tav tm="0">
                                          <p:val>
                                            <p:strVal val="ppt_y"/>
                                          </p:val>
                                        </p:tav>
                                        <p:tav tm="100000">
                                          <p:val>
                                            <p:strVal val="ppt_y+1"/>
                                          </p:val>
                                        </p:tav>
                                      </p:tavLst>
                                    </p:anim>
                                    <p:set>
                                      <p:cBhvr>
                                        <p:cTn id="63" dur="1" fill="hold">
                                          <p:stCondLst>
                                            <p:cond delay="999"/>
                                          </p:stCondLst>
                                        </p:cTn>
                                        <p:tgtEl>
                                          <p:spTgt spid="11">
                                            <p:txEl>
                                              <p:pRg st="1" end="1"/>
                                            </p:txEl>
                                          </p:spTgt>
                                        </p:tgtEl>
                                        <p:attrNameLst>
                                          <p:attrName>style.visibility</p:attrName>
                                        </p:attrNameLst>
                                      </p:cBhvr>
                                      <p:to>
                                        <p:strVal val="hidden"/>
                                      </p:to>
                                    </p:set>
                                  </p:childTnLst>
                                </p:cTn>
                              </p:par>
                              <p:par>
                                <p:cTn id="64" presetID="37" presetClass="exit" presetSubtype="0" fill="hold" nodeType="withEffect">
                                  <p:stCondLst>
                                    <p:cond delay="0"/>
                                  </p:stCondLst>
                                  <p:childTnLst>
                                    <p:animEffect transition="out" filter="fade">
                                      <p:cBhvr>
                                        <p:cTn id="65" dur="1000"/>
                                        <p:tgtEl>
                                          <p:spTgt spid="24"/>
                                        </p:tgtEl>
                                      </p:cBhvr>
                                    </p:animEffect>
                                    <p:anim calcmode="lin" valueType="num">
                                      <p:cBhvr>
                                        <p:cTn id="66" dur="1000"/>
                                        <p:tgtEl>
                                          <p:spTgt spid="24"/>
                                        </p:tgtEl>
                                        <p:attrNameLst>
                                          <p:attrName>ppt_x</p:attrName>
                                        </p:attrNameLst>
                                      </p:cBhvr>
                                      <p:tavLst>
                                        <p:tav tm="0">
                                          <p:val>
                                            <p:strVal val="ppt_x"/>
                                          </p:val>
                                        </p:tav>
                                        <p:tav tm="100000">
                                          <p:val>
                                            <p:strVal val="ppt_x"/>
                                          </p:val>
                                        </p:tav>
                                      </p:tavLst>
                                    </p:anim>
                                    <p:anim calcmode="lin" valueType="num">
                                      <p:cBhvr>
                                        <p:cTn id="67" dur="100" decel="100000"/>
                                        <p:tgtEl>
                                          <p:spTgt spid="24"/>
                                        </p:tgtEl>
                                        <p:attrNameLst>
                                          <p:attrName>ppt_y</p:attrName>
                                        </p:attrNameLst>
                                      </p:cBhvr>
                                      <p:tavLst>
                                        <p:tav tm="0">
                                          <p:val>
                                            <p:strVal val="ppt_y"/>
                                          </p:val>
                                        </p:tav>
                                        <p:tav tm="100000">
                                          <p:val>
                                            <p:strVal val="ppt_y-.03"/>
                                          </p:val>
                                        </p:tav>
                                      </p:tavLst>
                                    </p:anim>
                                    <p:anim calcmode="lin" valueType="num">
                                      <p:cBhvr>
                                        <p:cTn id="68" dur="900" accel="100000">
                                          <p:stCondLst>
                                            <p:cond delay="100"/>
                                          </p:stCondLst>
                                        </p:cTn>
                                        <p:tgtEl>
                                          <p:spTgt spid="24"/>
                                        </p:tgtEl>
                                        <p:attrNameLst>
                                          <p:attrName>ppt_y</p:attrName>
                                        </p:attrNameLst>
                                      </p:cBhvr>
                                      <p:tavLst>
                                        <p:tav tm="0">
                                          <p:val>
                                            <p:strVal val="ppt_y"/>
                                          </p:val>
                                        </p:tav>
                                        <p:tav tm="100000">
                                          <p:val>
                                            <p:strVal val="ppt_y+1"/>
                                          </p:val>
                                        </p:tav>
                                      </p:tavLst>
                                    </p:anim>
                                    <p:set>
                                      <p:cBhvr>
                                        <p:cTn id="69" dur="1" fill="hold">
                                          <p:stCondLst>
                                            <p:cond delay="999"/>
                                          </p:stCondLst>
                                        </p:cTn>
                                        <p:tgtEl>
                                          <p:spTgt spid="24"/>
                                        </p:tgtEl>
                                        <p:attrNameLst>
                                          <p:attrName>style.visibility</p:attrName>
                                        </p:attrNameLst>
                                      </p:cBhvr>
                                      <p:to>
                                        <p:strVal val="hidden"/>
                                      </p:to>
                                    </p:set>
                                  </p:childTnLst>
                                </p:cTn>
                              </p:par>
                              <p:par>
                                <p:cTn id="70" presetID="2" presetClass="entr" presetSubtype="8"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additive="base">
                                        <p:cTn id="72" dur="2000" fill="hold"/>
                                        <p:tgtEl>
                                          <p:spTgt spid="26"/>
                                        </p:tgtEl>
                                        <p:attrNameLst>
                                          <p:attrName>ppt_x</p:attrName>
                                        </p:attrNameLst>
                                      </p:cBhvr>
                                      <p:tavLst>
                                        <p:tav tm="0">
                                          <p:val>
                                            <p:strVal val="0-#ppt_w/2"/>
                                          </p:val>
                                        </p:tav>
                                        <p:tav tm="100000">
                                          <p:val>
                                            <p:strVal val="#ppt_x"/>
                                          </p:val>
                                        </p:tav>
                                      </p:tavLst>
                                    </p:anim>
                                    <p:anim calcmode="lin" valueType="num">
                                      <p:cBhvr additive="base">
                                        <p:cTn id="73" dur="2000" fill="hold"/>
                                        <p:tgtEl>
                                          <p:spTgt spid="26"/>
                                        </p:tgtEl>
                                        <p:attrNameLst>
                                          <p:attrName>ppt_y</p:attrName>
                                        </p:attrNameLst>
                                      </p:cBhvr>
                                      <p:tavLst>
                                        <p:tav tm="0">
                                          <p:val>
                                            <p:strVal val="#ppt_y"/>
                                          </p:val>
                                        </p:tav>
                                        <p:tav tm="100000">
                                          <p:val>
                                            <p:strVal val="#ppt_y"/>
                                          </p:val>
                                        </p:tav>
                                      </p:tavLst>
                                    </p:anim>
                                  </p:childTnLst>
                                </p:cTn>
                              </p:par>
                            </p:childTnLst>
                          </p:cTn>
                        </p:par>
                        <p:par>
                          <p:cTn id="74" fill="hold">
                            <p:stCondLst>
                              <p:cond delay="2000"/>
                            </p:stCondLst>
                            <p:childTnLst>
                              <p:par>
                                <p:cTn id="75" presetID="38" presetClass="entr" presetSubtype="0" accel="50000" fill="hold" nodeType="afterEffect">
                                  <p:stCondLst>
                                    <p:cond delay="0"/>
                                  </p:stCondLst>
                                  <p:iterate type="wd">
                                    <p:tmPct val="50000"/>
                                  </p:iterate>
                                  <p:childTnLst>
                                    <p:set>
                                      <p:cBhvr>
                                        <p:cTn id="76" dur="1" fill="hold">
                                          <p:stCondLst>
                                            <p:cond delay="0"/>
                                          </p:stCondLst>
                                        </p:cTn>
                                        <p:tgtEl>
                                          <p:spTgt spid="27">
                                            <p:txEl>
                                              <p:pRg st="0" end="0"/>
                                            </p:txEl>
                                          </p:spTgt>
                                        </p:tgtEl>
                                        <p:attrNameLst>
                                          <p:attrName>style.visibility</p:attrName>
                                        </p:attrNameLst>
                                      </p:cBhvr>
                                      <p:to>
                                        <p:strVal val="visible"/>
                                      </p:to>
                                    </p:set>
                                    <p:set>
                                      <p:cBhvr>
                                        <p:cTn id="77" dur="227" fill="hold">
                                          <p:stCondLst>
                                            <p:cond delay="0"/>
                                          </p:stCondLst>
                                        </p:cTn>
                                        <p:tgtEl>
                                          <p:spTgt spid="27">
                                            <p:txEl>
                                              <p:pRg st="0" end="0"/>
                                            </p:txEl>
                                          </p:spTgt>
                                        </p:tgtEl>
                                        <p:attrNameLst>
                                          <p:attrName>style.rotation</p:attrName>
                                        </p:attrNameLst>
                                      </p:cBhvr>
                                      <p:to>
                                        <p:strVal val="-45.0"/>
                                      </p:to>
                                    </p:set>
                                    <p:anim calcmode="lin" valueType="num">
                                      <p:cBhvr>
                                        <p:cTn id="78" dur="227" fill="hold">
                                          <p:stCondLst>
                                            <p:cond delay="227"/>
                                          </p:stCondLst>
                                        </p:cTn>
                                        <p:tgtEl>
                                          <p:spTgt spid="2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79" dur="227" fill="hold">
                                          <p:stCondLst>
                                            <p:cond delay="0"/>
                                          </p:stCondLst>
                                        </p:cTn>
                                        <p:tgtEl>
                                          <p:spTgt spid="27">
                                            <p:txEl>
                                              <p:pRg st="0" end="0"/>
                                            </p:txEl>
                                          </p:spTgt>
                                        </p:tgtEl>
                                        <p:attrNameLst>
                                          <p:attrName>ppt_y</p:attrName>
                                        </p:attrNameLst>
                                      </p:cBhvr>
                                      <p:tavLst>
                                        <p:tav tm="0">
                                          <p:val>
                                            <p:strVal val="#ppt_y-1"/>
                                          </p:val>
                                        </p:tav>
                                        <p:tav tm="100000">
                                          <p:val>
                                            <p:strVal val="#ppt_y-(0.354*#ppt_w-0.172*#ppt_h)"/>
                                          </p:val>
                                        </p:tav>
                                      </p:tavLst>
                                    </p:anim>
                                    <p:anim calcmode="lin" valueType="num">
                                      <p:cBhvr>
                                        <p:cTn id="80" dur="78" decel="50000" autoRev="1" fill="hold">
                                          <p:stCondLst>
                                            <p:cond delay="227"/>
                                          </p:stCondLst>
                                        </p:cTn>
                                        <p:tgtEl>
                                          <p:spTgt spid="2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81" dur="68" fill="hold">
                                          <p:stCondLst>
                                            <p:cond delay="432"/>
                                          </p:stCondLst>
                                        </p:cTn>
                                        <p:tgtEl>
                                          <p:spTgt spid="27">
                                            <p:txEl>
                                              <p:pRg st="0" end="0"/>
                                            </p:txEl>
                                          </p:spTgt>
                                        </p:tgtEl>
                                        <p:attrNameLst>
                                          <p:attrName>ppt_y</p:attrName>
                                        </p:attrNameLst>
                                      </p:cBhvr>
                                      <p:tavLst>
                                        <p:tav tm="0">
                                          <p:val>
                                            <p:strVal val="#ppt_y-(0.354*#ppt_w-0.172*#ppt_h)"/>
                                          </p:val>
                                        </p:tav>
                                        <p:tav tm="100000">
                                          <p:val>
                                            <p:strVal val="#ppt_y"/>
                                          </p:val>
                                        </p:tav>
                                      </p:tavLst>
                                    </p:anim>
                                  </p:childTnLst>
                                </p:cTn>
                              </p:par>
                              <p:par>
                                <p:cTn id="82" presetID="27" presetClass="emph" presetSubtype="0" repeatCount="indefinite" fill="remove" nodeType="withEffect">
                                  <p:stCondLst>
                                    <p:cond delay="0"/>
                                  </p:stCondLst>
                                  <p:iterate type="wd">
                                    <p:tmPct val="0"/>
                                  </p:iterate>
                                  <p:childTnLst>
                                    <p:animClr clrSpc="rgb" dir="cw">
                                      <p:cBhvr override="childStyle">
                                        <p:cTn id="83" dur="1000" autoRev="1" fill="remove"/>
                                        <p:tgtEl>
                                          <p:spTgt spid="27">
                                            <p:txEl>
                                              <p:pRg st="0" end="0"/>
                                            </p:txEl>
                                          </p:spTgt>
                                        </p:tgtEl>
                                        <p:attrNameLst>
                                          <p:attrName>style.color</p:attrName>
                                        </p:attrNameLst>
                                      </p:cBhvr>
                                      <p:to>
                                        <a:srgbClr val="66FF33"/>
                                      </p:to>
                                    </p:animClr>
                                    <p:animClr clrSpc="rgb" dir="cw">
                                      <p:cBhvr>
                                        <p:cTn id="84" dur="1000" autoRev="1" fill="remove"/>
                                        <p:tgtEl>
                                          <p:spTgt spid="27">
                                            <p:txEl>
                                              <p:pRg st="0" end="0"/>
                                            </p:txEl>
                                          </p:spTgt>
                                        </p:tgtEl>
                                        <p:attrNameLst>
                                          <p:attrName>fillcolor</p:attrName>
                                        </p:attrNameLst>
                                      </p:cBhvr>
                                      <p:to>
                                        <a:srgbClr val="66FF33"/>
                                      </p:to>
                                    </p:animClr>
                                    <p:set>
                                      <p:cBhvr>
                                        <p:cTn id="85" dur="1000" autoRev="1" fill="remove"/>
                                        <p:tgtEl>
                                          <p:spTgt spid="27">
                                            <p:txEl>
                                              <p:pRg st="0" end="0"/>
                                            </p:txEl>
                                          </p:spTgt>
                                        </p:tgtEl>
                                        <p:attrNameLst>
                                          <p:attrName>fill.type</p:attrName>
                                        </p:attrNameLst>
                                      </p:cBhvr>
                                      <p:to>
                                        <p:strVal val="solid"/>
                                      </p:to>
                                    </p:set>
                                    <p:set>
                                      <p:cBhvr>
                                        <p:cTn id="86" dur="1000" autoRev="1" fill="remove"/>
                                        <p:tgtEl>
                                          <p:spTgt spid="27">
                                            <p:txEl>
                                              <p:pRg st="0" end="0"/>
                                            </p:txEl>
                                          </p:spTgt>
                                        </p:tgtEl>
                                        <p:attrNameLst>
                                          <p:attrName>fill.on</p:attrName>
                                        </p:attrNameLst>
                                      </p:cBhvr>
                                      <p:to>
                                        <p:strVal val="true"/>
                                      </p:to>
                                    </p:set>
                                  </p:childTnLst>
                                </p:cTn>
                              </p:par>
                            </p:childTnLst>
                          </p:cTn>
                        </p:par>
                        <p:par>
                          <p:cTn id="87" fill="hold">
                            <p:stCondLst>
                              <p:cond delay="4750"/>
                            </p:stCondLst>
                            <p:childTnLst>
                              <p:par>
                                <p:cTn id="88" presetID="38" presetClass="entr" presetSubtype="0" accel="50000" fill="hold" nodeType="afterEffect">
                                  <p:stCondLst>
                                    <p:cond delay="0"/>
                                  </p:stCondLst>
                                  <p:iterate type="wd">
                                    <p:tmPct val="50000"/>
                                  </p:iterate>
                                  <p:childTnLst>
                                    <p:set>
                                      <p:cBhvr>
                                        <p:cTn id="89" dur="1" fill="hold">
                                          <p:stCondLst>
                                            <p:cond delay="0"/>
                                          </p:stCondLst>
                                        </p:cTn>
                                        <p:tgtEl>
                                          <p:spTgt spid="27">
                                            <p:txEl>
                                              <p:pRg st="1" end="1"/>
                                            </p:txEl>
                                          </p:spTgt>
                                        </p:tgtEl>
                                        <p:attrNameLst>
                                          <p:attrName>style.visibility</p:attrName>
                                        </p:attrNameLst>
                                      </p:cBhvr>
                                      <p:to>
                                        <p:strVal val="visible"/>
                                      </p:to>
                                    </p:set>
                                    <p:set>
                                      <p:cBhvr>
                                        <p:cTn id="90" dur="227" fill="hold">
                                          <p:stCondLst>
                                            <p:cond delay="0"/>
                                          </p:stCondLst>
                                        </p:cTn>
                                        <p:tgtEl>
                                          <p:spTgt spid="27">
                                            <p:txEl>
                                              <p:pRg st="1" end="1"/>
                                            </p:txEl>
                                          </p:spTgt>
                                        </p:tgtEl>
                                        <p:attrNameLst>
                                          <p:attrName>style.rotation</p:attrName>
                                        </p:attrNameLst>
                                      </p:cBhvr>
                                      <p:to>
                                        <p:strVal val="-45.0"/>
                                      </p:to>
                                    </p:set>
                                    <p:anim calcmode="lin" valueType="num">
                                      <p:cBhvr>
                                        <p:cTn id="91" dur="227" fill="hold">
                                          <p:stCondLst>
                                            <p:cond delay="227"/>
                                          </p:stCondLst>
                                        </p:cTn>
                                        <p:tgtEl>
                                          <p:spTgt spid="27">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92" dur="227" fill="hold">
                                          <p:stCondLst>
                                            <p:cond delay="0"/>
                                          </p:stCondLst>
                                        </p:cTn>
                                        <p:tgtEl>
                                          <p:spTgt spid="27">
                                            <p:txEl>
                                              <p:pRg st="1" end="1"/>
                                            </p:txEl>
                                          </p:spTgt>
                                        </p:tgtEl>
                                        <p:attrNameLst>
                                          <p:attrName>ppt_y</p:attrName>
                                        </p:attrNameLst>
                                      </p:cBhvr>
                                      <p:tavLst>
                                        <p:tav tm="0">
                                          <p:val>
                                            <p:strVal val="#ppt_y-1"/>
                                          </p:val>
                                        </p:tav>
                                        <p:tav tm="100000">
                                          <p:val>
                                            <p:strVal val="#ppt_y-(0.354*#ppt_w-0.172*#ppt_h)"/>
                                          </p:val>
                                        </p:tav>
                                      </p:tavLst>
                                    </p:anim>
                                    <p:anim calcmode="lin" valueType="num">
                                      <p:cBhvr>
                                        <p:cTn id="93" dur="78" decel="50000" autoRev="1" fill="hold">
                                          <p:stCondLst>
                                            <p:cond delay="227"/>
                                          </p:stCondLst>
                                        </p:cTn>
                                        <p:tgtEl>
                                          <p:spTgt spid="27">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94" dur="68" fill="hold">
                                          <p:stCondLst>
                                            <p:cond delay="432"/>
                                          </p:stCondLst>
                                        </p:cTn>
                                        <p:tgtEl>
                                          <p:spTgt spid="27">
                                            <p:txEl>
                                              <p:pRg st="1" end="1"/>
                                            </p:txEl>
                                          </p:spTgt>
                                        </p:tgtEl>
                                        <p:attrNameLst>
                                          <p:attrName>ppt_y</p:attrName>
                                        </p:attrNameLst>
                                      </p:cBhvr>
                                      <p:tavLst>
                                        <p:tav tm="0">
                                          <p:val>
                                            <p:strVal val="#ppt_y-(0.354*#ppt_w-0.172*#ppt_h)"/>
                                          </p:val>
                                        </p:tav>
                                        <p:tav tm="100000">
                                          <p:val>
                                            <p:strVal val="#ppt_y"/>
                                          </p:val>
                                        </p:tav>
                                      </p:tavLst>
                                    </p:anim>
                                  </p:childTnLst>
                                </p:cTn>
                              </p:par>
                              <p:par>
                                <p:cTn id="95" presetID="27" presetClass="emph" presetSubtype="0" repeatCount="indefinite" fill="remove" nodeType="withEffect">
                                  <p:stCondLst>
                                    <p:cond delay="0"/>
                                  </p:stCondLst>
                                  <p:iterate type="wd">
                                    <p:tmPct val="0"/>
                                  </p:iterate>
                                  <p:childTnLst>
                                    <p:animClr clrSpc="rgb" dir="cw">
                                      <p:cBhvr override="childStyle">
                                        <p:cTn id="96" dur="500" autoRev="1" fill="remove"/>
                                        <p:tgtEl>
                                          <p:spTgt spid="27">
                                            <p:txEl>
                                              <p:pRg st="1" end="1"/>
                                            </p:txEl>
                                          </p:spTgt>
                                        </p:tgtEl>
                                        <p:attrNameLst>
                                          <p:attrName>style.color</p:attrName>
                                        </p:attrNameLst>
                                      </p:cBhvr>
                                      <p:to>
                                        <a:srgbClr val="FF33CC"/>
                                      </p:to>
                                    </p:animClr>
                                    <p:animClr clrSpc="rgb" dir="cw">
                                      <p:cBhvr>
                                        <p:cTn id="97" dur="500" autoRev="1" fill="remove"/>
                                        <p:tgtEl>
                                          <p:spTgt spid="27">
                                            <p:txEl>
                                              <p:pRg st="1" end="1"/>
                                            </p:txEl>
                                          </p:spTgt>
                                        </p:tgtEl>
                                        <p:attrNameLst>
                                          <p:attrName>fillcolor</p:attrName>
                                        </p:attrNameLst>
                                      </p:cBhvr>
                                      <p:to>
                                        <a:srgbClr val="FF33CC"/>
                                      </p:to>
                                    </p:animClr>
                                    <p:set>
                                      <p:cBhvr>
                                        <p:cTn id="98" dur="500" autoRev="1" fill="remove"/>
                                        <p:tgtEl>
                                          <p:spTgt spid="27">
                                            <p:txEl>
                                              <p:pRg st="1" end="1"/>
                                            </p:txEl>
                                          </p:spTgt>
                                        </p:tgtEl>
                                        <p:attrNameLst>
                                          <p:attrName>fill.type</p:attrName>
                                        </p:attrNameLst>
                                      </p:cBhvr>
                                      <p:to>
                                        <p:strVal val="solid"/>
                                      </p:to>
                                    </p:set>
                                    <p:set>
                                      <p:cBhvr>
                                        <p:cTn id="99" dur="500" autoRev="1" fill="remove"/>
                                        <p:tgtEl>
                                          <p:spTgt spid="27">
                                            <p:txEl>
                                              <p:pRg st="1" end="1"/>
                                            </p:txEl>
                                          </p:spTgt>
                                        </p:tgtEl>
                                        <p:attrNameLst>
                                          <p:attrName>fill.on</p:attrName>
                                        </p:attrNameLst>
                                      </p:cBhvr>
                                      <p:to>
                                        <p:strVal val="true"/>
                                      </p:to>
                                    </p:set>
                                  </p:childTnLst>
                                </p:cTn>
                              </p:par>
                            </p:childTnLst>
                          </p:cTn>
                        </p:par>
                        <p:par>
                          <p:cTn id="100" fill="hold">
                            <p:stCondLst>
                              <p:cond delay="7250"/>
                            </p:stCondLst>
                            <p:childTnLst>
                              <p:par>
                                <p:cTn id="101" presetID="38" presetClass="entr" presetSubtype="0" accel="50000" fill="hold" nodeType="afterEffect">
                                  <p:stCondLst>
                                    <p:cond delay="0"/>
                                  </p:stCondLst>
                                  <p:iterate type="wd">
                                    <p:tmPct val="50000"/>
                                  </p:iterate>
                                  <p:childTnLst>
                                    <p:set>
                                      <p:cBhvr>
                                        <p:cTn id="102" dur="1" fill="hold">
                                          <p:stCondLst>
                                            <p:cond delay="0"/>
                                          </p:stCondLst>
                                        </p:cTn>
                                        <p:tgtEl>
                                          <p:spTgt spid="27">
                                            <p:txEl>
                                              <p:pRg st="2" end="2"/>
                                            </p:txEl>
                                          </p:spTgt>
                                        </p:tgtEl>
                                        <p:attrNameLst>
                                          <p:attrName>style.visibility</p:attrName>
                                        </p:attrNameLst>
                                      </p:cBhvr>
                                      <p:to>
                                        <p:strVal val="visible"/>
                                      </p:to>
                                    </p:set>
                                    <p:set>
                                      <p:cBhvr>
                                        <p:cTn id="103" dur="227" fill="hold">
                                          <p:stCondLst>
                                            <p:cond delay="0"/>
                                          </p:stCondLst>
                                        </p:cTn>
                                        <p:tgtEl>
                                          <p:spTgt spid="27">
                                            <p:txEl>
                                              <p:pRg st="2" end="2"/>
                                            </p:txEl>
                                          </p:spTgt>
                                        </p:tgtEl>
                                        <p:attrNameLst>
                                          <p:attrName>style.rotation</p:attrName>
                                        </p:attrNameLst>
                                      </p:cBhvr>
                                      <p:to>
                                        <p:strVal val="-45.0"/>
                                      </p:to>
                                    </p:set>
                                    <p:anim calcmode="lin" valueType="num">
                                      <p:cBhvr>
                                        <p:cTn id="104" dur="227" fill="hold">
                                          <p:stCondLst>
                                            <p:cond delay="227"/>
                                          </p:stCondLst>
                                        </p:cTn>
                                        <p:tgtEl>
                                          <p:spTgt spid="27">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105" dur="227" fill="hold">
                                          <p:stCondLst>
                                            <p:cond delay="0"/>
                                          </p:stCondLst>
                                        </p:cTn>
                                        <p:tgtEl>
                                          <p:spTgt spid="27">
                                            <p:txEl>
                                              <p:pRg st="2" end="2"/>
                                            </p:txEl>
                                          </p:spTgt>
                                        </p:tgtEl>
                                        <p:attrNameLst>
                                          <p:attrName>ppt_y</p:attrName>
                                        </p:attrNameLst>
                                      </p:cBhvr>
                                      <p:tavLst>
                                        <p:tav tm="0">
                                          <p:val>
                                            <p:strVal val="#ppt_y-1"/>
                                          </p:val>
                                        </p:tav>
                                        <p:tav tm="100000">
                                          <p:val>
                                            <p:strVal val="#ppt_y-(0.354*#ppt_w-0.172*#ppt_h)"/>
                                          </p:val>
                                        </p:tav>
                                      </p:tavLst>
                                    </p:anim>
                                    <p:anim calcmode="lin" valueType="num">
                                      <p:cBhvr>
                                        <p:cTn id="106" dur="78" decel="50000" autoRev="1" fill="hold">
                                          <p:stCondLst>
                                            <p:cond delay="227"/>
                                          </p:stCondLst>
                                        </p:cTn>
                                        <p:tgtEl>
                                          <p:spTgt spid="27">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107" dur="68" fill="hold">
                                          <p:stCondLst>
                                            <p:cond delay="432"/>
                                          </p:stCondLst>
                                        </p:cTn>
                                        <p:tgtEl>
                                          <p:spTgt spid="27">
                                            <p:txEl>
                                              <p:pRg st="2" end="2"/>
                                            </p:txEl>
                                          </p:spTgt>
                                        </p:tgtEl>
                                        <p:attrNameLst>
                                          <p:attrName>ppt_y</p:attrName>
                                        </p:attrNameLst>
                                      </p:cBhvr>
                                      <p:tavLst>
                                        <p:tav tm="0">
                                          <p:val>
                                            <p:strVal val="#ppt_y-(0.354*#ppt_w-0.172*#ppt_h)"/>
                                          </p:val>
                                        </p:tav>
                                        <p:tav tm="100000">
                                          <p:val>
                                            <p:strVal val="#ppt_y"/>
                                          </p:val>
                                        </p:tav>
                                      </p:tavLst>
                                    </p:anim>
                                  </p:childTnLst>
                                </p:cTn>
                              </p:par>
                              <p:par>
                                <p:cTn id="108" presetID="27" presetClass="emph" presetSubtype="0" repeatCount="indefinite" fill="remove" nodeType="withEffect">
                                  <p:stCondLst>
                                    <p:cond delay="0"/>
                                  </p:stCondLst>
                                  <p:iterate type="wd">
                                    <p:tmPct val="0"/>
                                  </p:iterate>
                                  <p:childTnLst>
                                    <p:animClr clrSpc="rgb" dir="cw">
                                      <p:cBhvr override="childStyle">
                                        <p:cTn id="109" dur="500" autoRev="1" fill="remove"/>
                                        <p:tgtEl>
                                          <p:spTgt spid="27">
                                            <p:txEl>
                                              <p:pRg st="2" end="2"/>
                                            </p:txEl>
                                          </p:spTgt>
                                        </p:tgtEl>
                                        <p:attrNameLst>
                                          <p:attrName>style.color</p:attrName>
                                        </p:attrNameLst>
                                      </p:cBhvr>
                                      <p:to>
                                        <a:srgbClr val="FFFF00"/>
                                      </p:to>
                                    </p:animClr>
                                    <p:animClr clrSpc="rgb" dir="cw">
                                      <p:cBhvr>
                                        <p:cTn id="110" dur="500" autoRev="1" fill="remove"/>
                                        <p:tgtEl>
                                          <p:spTgt spid="27">
                                            <p:txEl>
                                              <p:pRg st="2" end="2"/>
                                            </p:txEl>
                                          </p:spTgt>
                                        </p:tgtEl>
                                        <p:attrNameLst>
                                          <p:attrName>fillcolor</p:attrName>
                                        </p:attrNameLst>
                                      </p:cBhvr>
                                      <p:to>
                                        <a:srgbClr val="FFFF00"/>
                                      </p:to>
                                    </p:animClr>
                                    <p:set>
                                      <p:cBhvr>
                                        <p:cTn id="111" dur="500" autoRev="1" fill="remove"/>
                                        <p:tgtEl>
                                          <p:spTgt spid="27">
                                            <p:txEl>
                                              <p:pRg st="2" end="2"/>
                                            </p:txEl>
                                          </p:spTgt>
                                        </p:tgtEl>
                                        <p:attrNameLst>
                                          <p:attrName>fill.type</p:attrName>
                                        </p:attrNameLst>
                                      </p:cBhvr>
                                      <p:to>
                                        <p:strVal val="solid"/>
                                      </p:to>
                                    </p:set>
                                    <p:set>
                                      <p:cBhvr>
                                        <p:cTn id="112" dur="500" autoRev="1" fill="remove"/>
                                        <p:tgtEl>
                                          <p:spTgt spid="27">
                                            <p:txEl>
                                              <p:pRg st="2" end="2"/>
                                            </p:txEl>
                                          </p:spTgt>
                                        </p:tgtEl>
                                        <p:attrNameLst>
                                          <p:attrName>fill.on</p:attrName>
                                        </p:attrNameLst>
                                      </p:cBhvr>
                                      <p:to>
                                        <p:strVal val="true"/>
                                      </p:to>
                                    </p:set>
                                  </p:childTnLst>
                                </p:cTn>
                              </p:par>
                            </p:childTnLst>
                          </p:cTn>
                        </p:par>
                        <p:par>
                          <p:cTn id="113" fill="hold">
                            <p:stCondLst>
                              <p:cond delay="10750"/>
                            </p:stCondLst>
                            <p:childTnLst>
                              <p:par>
                                <p:cTn id="114" presetID="30" presetClass="entr" presetSubtype="0" fill="hold" nodeType="afterEffect">
                                  <p:stCondLst>
                                    <p:cond delay="0"/>
                                  </p:stCondLst>
                                  <p:childTnLst>
                                    <p:set>
                                      <p:cBhvr>
                                        <p:cTn id="115" dur="1" fill="hold">
                                          <p:stCondLst>
                                            <p:cond delay="0"/>
                                          </p:stCondLst>
                                        </p:cTn>
                                        <p:tgtEl>
                                          <p:spTgt spid="13"/>
                                        </p:tgtEl>
                                        <p:attrNameLst>
                                          <p:attrName>style.visibility</p:attrName>
                                        </p:attrNameLst>
                                      </p:cBhvr>
                                      <p:to>
                                        <p:strVal val="visible"/>
                                      </p:to>
                                    </p:set>
                                    <p:animEffect transition="in" filter="fade">
                                      <p:cBhvr>
                                        <p:cTn id="116" dur="800" decel="100000"/>
                                        <p:tgtEl>
                                          <p:spTgt spid="13"/>
                                        </p:tgtEl>
                                      </p:cBhvr>
                                    </p:animEffect>
                                    <p:anim calcmode="lin" valueType="num">
                                      <p:cBhvr>
                                        <p:cTn id="117" dur="800" decel="100000" fill="hold"/>
                                        <p:tgtEl>
                                          <p:spTgt spid="13"/>
                                        </p:tgtEl>
                                        <p:attrNameLst>
                                          <p:attrName>style.rotation</p:attrName>
                                        </p:attrNameLst>
                                      </p:cBhvr>
                                      <p:tavLst>
                                        <p:tav tm="0">
                                          <p:val>
                                            <p:fltVal val="-90"/>
                                          </p:val>
                                        </p:tav>
                                        <p:tav tm="100000">
                                          <p:val>
                                            <p:fltVal val="0"/>
                                          </p:val>
                                        </p:tav>
                                      </p:tavLst>
                                    </p:anim>
                                    <p:anim calcmode="lin" valueType="num">
                                      <p:cBhvr>
                                        <p:cTn id="118" dur="800" decel="100000" fill="hold"/>
                                        <p:tgtEl>
                                          <p:spTgt spid="13"/>
                                        </p:tgtEl>
                                        <p:attrNameLst>
                                          <p:attrName>ppt_x</p:attrName>
                                        </p:attrNameLst>
                                      </p:cBhvr>
                                      <p:tavLst>
                                        <p:tav tm="0">
                                          <p:val>
                                            <p:strVal val="#ppt_x+0.4"/>
                                          </p:val>
                                        </p:tav>
                                        <p:tav tm="100000">
                                          <p:val>
                                            <p:strVal val="#ppt_x-0.05"/>
                                          </p:val>
                                        </p:tav>
                                      </p:tavLst>
                                    </p:anim>
                                    <p:anim calcmode="lin" valueType="num">
                                      <p:cBhvr>
                                        <p:cTn id="119" dur="800" decel="100000" fill="hold"/>
                                        <p:tgtEl>
                                          <p:spTgt spid="13"/>
                                        </p:tgtEl>
                                        <p:attrNameLst>
                                          <p:attrName>ppt_y</p:attrName>
                                        </p:attrNameLst>
                                      </p:cBhvr>
                                      <p:tavLst>
                                        <p:tav tm="0">
                                          <p:val>
                                            <p:strVal val="#ppt_y-0.4"/>
                                          </p:val>
                                        </p:tav>
                                        <p:tav tm="100000">
                                          <p:val>
                                            <p:strVal val="#ppt_y+0.1"/>
                                          </p:val>
                                        </p:tav>
                                      </p:tavLst>
                                    </p:anim>
                                    <p:anim calcmode="lin" valueType="num">
                                      <p:cBhvr>
                                        <p:cTn id="120"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21"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37" presetClass="exit" presetSubtype="0" fill="hold" grpId="1" nodeType="clickEffect">
                                  <p:stCondLst>
                                    <p:cond delay="0"/>
                                  </p:stCondLst>
                                  <p:childTnLst>
                                    <p:animEffect transition="out" filter="fade">
                                      <p:cBhvr>
                                        <p:cTn id="125" dur="1000"/>
                                        <p:tgtEl>
                                          <p:spTgt spid="26"/>
                                        </p:tgtEl>
                                      </p:cBhvr>
                                    </p:animEffect>
                                    <p:anim calcmode="lin" valueType="num">
                                      <p:cBhvr>
                                        <p:cTn id="126" dur="1000"/>
                                        <p:tgtEl>
                                          <p:spTgt spid="26"/>
                                        </p:tgtEl>
                                        <p:attrNameLst>
                                          <p:attrName>ppt_x</p:attrName>
                                        </p:attrNameLst>
                                      </p:cBhvr>
                                      <p:tavLst>
                                        <p:tav tm="0">
                                          <p:val>
                                            <p:strVal val="ppt_x"/>
                                          </p:val>
                                        </p:tav>
                                        <p:tav tm="100000">
                                          <p:val>
                                            <p:strVal val="ppt_x"/>
                                          </p:val>
                                        </p:tav>
                                      </p:tavLst>
                                    </p:anim>
                                    <p:anim calcmode="lin" valueType="num">
                                      <p:cBhvr>
                                        <p:cTn id="127" dur="100" decel="100000"/>
                                        <p:tgtEl>
                                          <p:spTgt spid="26"/>
                                        </p:tgtEl>
                                        <p:attrNameLst>
                                          <p:attrName>ppt_y</p:attrName>
                                        </p:attrNameLst>
                                      </p:cBhvr>
                                      <p:tavLst>
                                        <p:tav tm="0">
                                          <p:val>
                                            <p:strVal val="ppt_y"/>
                                          </p:val>
                                        </p:tav>
                                        <p:tav tm="100000">
                                          <p:val>
                                            <p:strVal val="ppt_y-.03"/>
                                          </p:val>
                                        </p:tav>
                                      </p:tavLst>
                                    </p:anim>
                                    <p:anim calcmode="lin" valueType="num">
                                      <p:cBhvr>
                                        <p:cTn id="128" dur="900" accel="100000">
                                          <p:stCondLst>
                                            <p:cond delay="100"/>
                                          </p:stCondLst>
                                        </p:cTn>
                                        <p:tgtEl>
                                          <p:spTgt spid="26"/>
                                        </p:tgtEl>
                                        <p:attrNameLst>
                                          <p:attrName>ppt_y</p:attrName>
                                        </p:attrNameLst>
                                      </p:cBhvr>
                                      <p:tavLst>
                                        <p:tav tm="0">
                                          <p:val>
                                            <p:strVal val="ppt_y"/>
                                          </p:val>
                                        </p:tav>
                                        <p:tav tm="100000">
                                          <p:val>
                                            <p:strVal val="ppt_y+1"/>
                                          </p:val>
                                        </p:tav>
                                      </p:tavLst>
                                    </p:anim>
                                    <p:set>
                                      <p:cBhvr>
                                        <p:cTn id="129" dur="1" fill="hold">
                                          <p:stCondLst>
                                            <p:cond delay="999"/>
                                          </p:stCondLst>
                                        </p:cTn>
                                        <p:tgtEl>
                                          <p:spTgt spid="26"/>
                                        </p:tgtEl>
                                        <p:attrNameLst>
                                          <p:attrName>style.visibility</p:attrName>
                                        </p:attrNameLst>
                                      </p:cBhvr>
                                      <p:to>
                                        <p:strVal val="hidden"/>
                                      </p:to>
                                    </p:set>
                                  </p:childTnLst>
                                </p:cTn>
                              </p:par>
                              <p:par>
                                <p:cTn id="130" presetID="37" presetClass="exit" presetSubtype="0" fill="hold" grpId="0" nodeType="withEffect">
                                  <p:stCondLst>
                                    <p:cond delay="0"/>
                                  </p:stCondLst>
                                  <p:iterate type="wd">
                                    <p:tmPct val="0"/>
                                  </p:iterate>
                                  <p:childTnLst>
                                    <p:animEffect transition="out" filter="fade">
                                      <p:cBhvr>
                                        <p:cTn id="131" dur="1000"/>
                                        <p:tgtEl>
                                          <p:spTgt spid="27">
                                            <p:txEl>
                                              <p:pRg st="0" end="0"/>
                                            </p:txEl>
                                          </p:spTgt>
                                        </p:tgtEl>
                                      </p:cBhvr>
                                    </p:animEffect>
                                    <p:anim calcmode="lin" valueType="num">
                                      <p:cBhvr>
                                        <p:cTn id="132" dur="1000"/>
                                        <p:tgtEl>
                                          <p:spTgt spid="27">
                                            <p:txEl>
                                              <p:pRg st="0" end="0"/>
                                            </p:txEl>
                                          </p:spTgt>
                                        </p:tgtEl>
                                        <p:attrNameLst>
                                          <p:attrName>ppt_x</p:attrName>
                                        </p:attrNameLst>
                                      </p:cBhvr>
                                      <p:tavLst>
                                        <p:tav tm="0">
                                          <p:val>
                                            <p:strVal val="ppt_x"/>
                                          </p:val>
                                        </p:tav>
                                        <p:tav tm="100000">
                                          <p:val>
                                            <p:strVal val="ppt_x"/>
                                          </p:val>
                                        </p:tav>
                                      </p:tavLst>
                                    </p:anim>
                                    <p:anim calcmode="lin" valueType="num">
                                      <p:cBhvr>
                                        <p:cTn id="133" dur="100" decel="100000"/>
                                        <p:tgtEl>
                                          <p:spTgt spid="27">
                                            <p:txEl>
                                              <p:pRg st="0" end="0"/>
                                            </p:txEl>
                                          </p:spTgt>
                                        </p:tgtEl>
                                        <p:attrNameLst>
                                          <p:attrName>ppt_y</p:attrName>
                                        </p:attrNameLst>
                                      </p:cBhvr>
                                      <p:tavLst>
                                        <p:tav tm="0">
                                          <p:val>
                                            <p:strVal val="ppt_y"/>
                                          </p:val>
                                        </p:tav>
                                        <p:tav tm="100000">
                                          <p:val>
                                            <p:strVal val="ppt_y-.03"/>
                                          </p:val>
                                        </p:tav>
                                      </p:tavLst>
                                    </p:anim>
                                    <p:anim calcmode="lin" valueType="num">
                                      <p:cBhvr>
                                        <p:cTn id="134" dur="900" accel="100000">
                                          <p:stCondLst>
                                            <p:cond delay="100"/>
                                          </p:stCondLst>
                                        </p:cTn>
                                        <p:tgtEl>
                                          <p:spTgt spid="27">
                                            <p:txEl>
                                              <p:pRg st="0" end="0"/>
                                            </p:txEl>
                                          </p:spTgt>
                                        </p:tgtEl>
                                        <p:attrNameLst>
                                          <p:attrName>ppt_y</p:attrName>
                                        </p:attrNameLst>
                                      </p:cBhvr>
                                      <p:tavLst>
                                        <p:tav tm="0">
                                          <p:val>
                                            <p:strVal val="ppt_y"/>
                                          </p:val>
                                        </p:tav>
                                        <p:tav tm="100000">
                                          <p:val>
                                            <p:strVal val="ppt_y+1"/>
                                          </p:val>
                                        </p:tav>
                                      </p:tavLst>
                                    </p:anim>
                                    <p:set>
                                      <p:cBhvr>
                                        <p:cTn id="135" dur="1" fill="hold">
                                          <p:stCondLst>
                                            <p:cond delay="999"/>
                                          </p:stCondLst>
                                        </p:cTn>
                                        <p:tgtEl>
                                          <p:spTgt spid="27">
                                            <p:txEl>
                                              <p:pRg st="0" end="0"/>
                                            </p:txEl>
                                          </p:spTgt>
                                        </p:tgtEl>
                                        <p:attrNameLst>
                                          <p:attrName>style.visibility</p:attrName>
                                        </p:attrNameLst>
                                      </p:cBhvr>
                                      <p:to>
                                        <p:strVal val="hidden"/>
                                      </p:to>
                                    </p:set>
                                  </p:childTnLst>
                                </p:cTn>
                              </p:par>
                              <p:par>
                                <p:cTn id="136" presetID="37" presetClass="exit" presetSubtype="0" fill="hold" grpId="0" nodeType="withEffect">
                                  <p:stCondLst>
                                    <p:cond delay="0"/>
                                  </p:stCondLst>
                                  <p:iterate type="wd">
                                    <p:tmPct val="0"/>
                                  </p:iterate>
                                  <p:childTnLst>
                                    <p:animEffect transition="out" filter="fade">
                                      <p:cBhvr>
                                        <p:cTn id="137" dur="1000"/>
                                        <p:tgtEl>
                                          <p:spTgt spid="27">
                                            <p:txEl>
                                              <p:pRg st="1" end="1"/>
                                            </p:txEl>
                                          </p:spTgt>
                                        </p:tgtEl>
                                      </p:cBhvr>
                                    </p:animEffect>
                                    <p:anim calcmode="lin" valueType="num">
                                      <p:cBhvr>
                                        <p:cTn id="138" dur="1000"/>
                                        <p:tgtEl>
                                          <p:spTgt spid="27">
                                            <p:txEl>
                                              <p:pRg st="1" end="1"/>
                                            </p:txEl>
                                          </p:spTgt>
                                        </p:tgtEl>
                                        <p:attrNameLst>
                                          <p:attrName>ppt_x</p:attrName>
                                        </p:attrNameLst>
                                      </p:cBhvr>
                                      <p:tavLst>
                                        <p:tav tm="0">
                                          <p:val>
                                            <p:strVal val="ppt_x"/>
                                          </p:val>
                                        </p:tav>
                                        <p:tav tm="100000">
                                          <p:val>
                                            <p:strVal val="ppt_x"/>
                                          </p:val>
                                        </p:tav>
                                      </p:tavLst>
                                    </p:anim>
                                    <p:anim calcmode="lin" valueType="num">
                                      <p:cBhvr>
                                        <p:cTn id="139" dur="100" decel="100000"/>
                                        <p:tgtEl>
                                          <p:spTgt spid="27">
                                            <p:txEl>
                                              <p:pRg st="1" end="1"/>
                                            </p:txEl>
                                          </p:spTgt>
                                        </p:tgtEl>
                                        <p:attrNameLst>
                                          <p:attrName>ppt_y</p:attrName>
                                        </p:attrNameLst>
                                      </p:cBhvr>
                                      <p:tavLst>
                                        <p:tav tm="0">
                                          <p:val>
                                            <p:strVal val="ppt_y"/>
                                          </p:val>
                                        </p:tav>
                                        <p:tav tm="100000">
                                          <p:val>
                                            <p:strVal val="ppt_y-.03"/>
                                          </p:val>
                                        </p:tav>
                                      </p:tavLst>
                                    </p:anim>
                                    <p:anim calcmode="lin" valueType="num">
                                      <p:cBhvr>
                                        <p:cTn id="140" dur="900" accel="100000">
                                          <p:stCondLst>
                                            <p:cond delay="100"/>
                                          </p:stCondLst>
                                        </p:cTn>
                                        <p:tgtEl>
                                          <p:spTgt spid="27">
                                            <p:txEl>
                                              <p:pRg st="1" end="1"/>
                                            </p:txEl>
                                          </p:spTgt>
                                        </p:tgtEl>
                                        <p:attrNameLst>
                                          <p:attrName>ppt_y</p:attrName>
                                        </p:attrNameLst>
                                      </p:cBhvr>
                                      <p:tavLst>
                                        <p:tav tm="0">
                                          <p:val>
                                            <p:strVal val="ppt_y"/>
                                          </p:val>
                                        </p:tav>
                                        <p:tav tm="100000">
                                          <p:val>
                                            <p:strVal val="ppt_y+1"/>
                                          </p:val>
                                        </p:tav>
                                      </p:tavLst>
                                    </p:anim>
                                    <p:set>
                                      <p:cBhvr>
                                        <p:cTn id="141" dur="1" fill="hold">
                                          <p:stCondLst>
                                            <p:cond delay="999"/>
                                          </p:stCondLst>
                                        </p:cTn>
                                        <p:tgtEl>
                                          <p:spTgt spid="27">
                                            <p:txEl>
                                              <p:pRg st="1" end="1"/>
                                            </p:txEl>
                                          </p:spTgt>
                                        </p:tgtEl>
                                        <p:attrNameLst>
                                          <p:attrName>style.visibility</p:attrName>
                                        </p:attrNameLst>
                                      </p:cBhvr>
                                      <p:to>
                                        <p:strVal val="hidden"/>
                                      </p:to>
                                    </p:set>
                                  </p:childTnLst>
                                </p:cTn>
                              </p:par>
                              <p:par>
                                <p:cTn id="142" presetID="37" presetClass="exit" presetSubtype="0" fill="hold" grpId="0" nodeType="withEffect">
                                  <p:stCondLst>
                                    <p:cond delay="0"/>
                                  </p:stCondLst>
                                  <p:iterate type="wd">
                                    <p:tmPct val="0"/>
                                  </p:iterate>
                                  <p:childTnLst>
                                    <p:animEffect transition="out" filter="fade">
                                      <p:cBhvr>
                                        <p:cTn id="143" dur="1000"/>
                                        <p:tgtEl>
                                          <p:spTgt spid="27">
                                            <p:txEl>
                                              <p:pRg st="2" end="2"/>
                                            </p:txEl>
                                          </p:spTgt>
                                        </p:tgtEl>
                                      </p:cBhvr>
                                    </p:animEffect>
                                    <p:anim calcmode="lin" valueType="num">
                                      <p:cBhvr>
                                        <p:cTn id="144" dur="1000"/>
                                        <p:tgtEl>
                                          <p:spTgt spid="27">
                                            <p:txEl>
                                              <p:pRg st="2" end="2"/>
                                            </p:txEl>
                                          </p:spTgt>
                                        </p:tgtEl>
                                        <p:attrNameLst>
                                          <p:attrName>ppt_x</p:attrName>
                                        </p:attrNameLst>
                                      </p:cBhvr>
                                      <p:tavLst>
                                        <p:tav tm="0">
                                          <p:val>
                                            <p:strVal val="ppt_x"/>
                                          </p:val>
                                        </p:tav>
                                        <p:tav tm="100000">
                                          <p:val>
                                            <p:strVal val="ppt_x"/>
                                          </p:val>
                                        </p:tav>
                                      </p:tavLst>
                                    </p:anim>
                                    <p:anim calcmode="lin" valueType="num">
                                      <p:cBhvr>
                                        <p:cTn id="145" dur="100" decel="100000"/>
                                        <p:tgtEl>
                                          <p:spTgt spid="27">
                                            <p:txEl>
                                              <p:pRg st="2" end="2"/>
                                            </p:txEl>
                                          </p:spTgt>
                                        </p:tgtEl>
                                        <p:attrNameLst>
                                          <p:attrName>ppt_y</p:attrName>
                                        </p:attrNameLst>
                                      </p:cBhvr>
                                      <p:tavLst>
                                        <p:tav tm="0">
                                          <p:val>
                                            <p:strVal val="ppt_y"/>
                                          </p:val>
                                        </p:tav>
                                        <p:tav tm="100000">
                                          <p:val>
                                            <p:strVal val="ppt_y-.03"/>
                                          </p:val>
                                        </p:tav>
                                      </p:tavLst>
                                    </p:anim>
                                    <p:anim calcmode="lin" valueType="num">
                                      <p:cBhvr>
                                        <p:cTn id="146" dur="900" accel="100000">
                                          <p:stCondLst>
                                            <p:cond delay="100"/>
                                          </p:stCondLst>
                                        </p:cTn>
                                        <p:tgtEl>
                                          <p:spTgt spid="27">
                                            <p:txEl>
                                              <p:pRg st="2" end="2"/>
                                            </p:txEl>
                                          </p:spTgt>
                                        </p:tgtEl>
                                        <p:attrNameLst>
                                          <p:attrName>ppt_y</p:attrName>
                                        </p:attrNameLst>
                                      </p:cBhvr>
                                      <p:tavLst>
                                        <p:tav tm="0">
                                          <p:val>
                                            <p:strVal val="ppt_y"/>
                                          </p:val>
                                        </p:tav>
                                        <p:tav tm="100000">
                                          <p:val>
                                            <p:strVal val="ppt_y+1"/>
                                          </p:val>
                                        </p:tav>
                                      </p:tavLst>
                                    </p:anim>
                                    <p:set>
                                      <p:cBhvr>
                                        <p:cTn id="147" dur="1" fill="hold">
                                          <p:stCondLst>
                                            <p:cond delay="999"/>
                                          </p:stCondLst>
                                        </p:cTn>
                                        <p:tgtEl>
                                          <p:spTgt spid="27">
                                            <p:txEl>
                                              <p:pRg st="2" end="2"/>
                                            </p:txEl>
                                          </p:spTgt>
                                        </p:tgtEl>
                                        <p:attrNameLst>
                                          <p:attrName>style.visibility</p:attrName>
                                        </p:attrNameLst>
                                      </p:cBhvr>
                                      <p:to>
                                        <p:strVal val="hidden"/>
                                      </p:to>
                                    </p:set>
                                  </p:childTnLst>
                                </p:cTn>
                              </p:par>
                              <p:par>
                                <p:cTn id="148" presetID="37" presetClass="exit" presetSubtype="0" fill="hold" nodeType="withEffect">
                                  <p:stCondLst>
                                    <p:cond delay="0"/>
                                  </p:stCondLst>
                                  <p:childTnLst>
                                    <p:animEffect transition="out" filter="fade">
                                      <p:cBhvr>
                                        <p:cTn id="149" dur="1000"/>
                                        <p:tgtEl>
                                          <p:spTgt spid="13"/>
                                        </p:tgtEl>
                                      </p:cBhvr>
                                    </p:animEffect>
                                    <p:anim calcmode="lin" valueType="num">
                                      <p:cBhvr>
                                        <p:cTn id="150" dur="1000"/>
                                        <p:tgtEl>
                                          <p:spTgt spid="13"/>
                                        </p:tgtEl>
                                        <p:attrNameLst>
                                          <p:attrName>ppt_x</p:attrName>
                                        </p:attrNameLst>
                                      </p:cBhvr>
                                      <p:tavLst>
                                        <p:tav tm="0">
                                          <p:val>
                                            <p:strVal val="ppt_x"/>
                                          </p:val>
                                        </p:tav>
                                        <p:tav tm="100000">
                                          <p:val>
                                            <p:strVal val="ppt_x"/>
                                          </p:val>
                                        </p:tav>
                                      </p:tavLst>
                                    </p:anim>
                                    <p:anim calcmode="lin" valueType="num">
                                      <p:cBhvr>
                                        <p:cTn id="151" dur="100" decel="100000"/>
                                        <p:tgtEl>
                                          <p:spTgt spid="13"/>
                                        </p:tgtEl>
                                        <p:attrNameLst>
                                          <p:attrName>ppt_y</p:attrName>
                                        </p:attrNameLst>
                                      </p:cBhvr>
                                      <p:tavLst>
                                        <p:tav tm="0">
                                          <p:val>
                                            <p:strVal val="ppt_y"/>
                                          </p:val>
                                        </p:tav>
                                        <p:tav tm="100000">
                                          <p:val>
                                            <p:strVal val="ppt_y-.03"/>
                                          </p:val>
                                        </p:tav>
                                      </p:tavLst>
                                    </p:anim>
                                    <p:anim calcmode="lin" valueType="num">
                                      <p:cBhvr>
                                        <p:cTn id="152" dur="900" accel="100000">
                                          <p:stCondLst>
                                            <p:cond delay="100"/>
                                          </p:stCondLst>
                                        </p:cTn>
                                        <p:tgtEl>
                                          <p:spTgt spid="13"/>
                                        </p:tgtEl>
                                        <p:attrNameLst>
                                          <p:attrName>ppt_y</p:attrName>
                                        </p:attrNameLst>
                                      </p:cBhvr>
                                      <p:tavLst>
                                        <p:tav tm="0">
                                          <p:val>
                                            <p:strVal val="ppt_y"/>
                                          </p:val>
                                        </p:tav>
                                        <p:tav tm="100000">
                                          <p:val>
                                            <p:strVal val="ppt_y+1"/>
                                          </p:val>
                                        </p:tav>
                                      </p:tavLst>
                                    </p:anim>
                                    <p:set>
                                      <p:cBhvr>
                                        <p:cTn id="153"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2055"/>
                  </p:tgtEl>
                </p:cond>
              </p:nextCondLst>
            </p:seq>
          </p:childTnLst>
        </p:cTn>
      </p:par>
    </p:tnLst>
    <p:bldLst>
      <p:bldP spid="11" grpId="0" uiExpand="1" build="allAtOnce"/>
      <p:bldP spid="12" grpId="0"/>
      <p:bldP spid="12" grpId="1"/>
      <p:bldP spid="26" grpId="0"/>
      <p:bldP spid="26" grpId="1"/>
      <p:bldP spid="27" grpId="0" uiExpand="1"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4370294" y="29322"/>
            <a:ext cx="7821706" cy="798343"/>
          </a:xfrm>
        </p:spPr>
        <p:txBody>
          <a:bodyPr vert="horz" lIns="91440" tIns="45720" rIns="91440" bIns="45720" rtlCol="0" anchor="ctr">
            <a:normAutofit/>
          </a:bodyPr>
          <a:lstStyle/>
          <a:p>
            <a:pPr algn="r"/>
            <a:r>
              <a:rPr lang="en-US"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Hoạt</a:t>
            </a: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động</a:t>
            </a: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Tìm</a:t>
            </a: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hiểu</a:t>
            </a: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kiến</a:t>
            </a: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thức</a:t>
            </a:r>
            <a:endPar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5" name="Title 18"/>
          <p:cNvSpPr txBox="1">
            <a:spLocks/>
          </p:cNvSpPr>
          <p:nvPr/>
        </p:nvSpPr>
        <p:spPr>
          <a:xfrm>
            <a:off x="5786438" y="727259"/>
            <a:ext cx="6277383" cy="678754"/>
          </a:xfrm>
          <a:prstGeom prst="rect">
            <a:avLst/>
          </a:prstGeom>
        </p:spPr>
        <p:txBody>
          <a:bodyPr vert="horz" lIns="91440" tIns="45720" rIns="91440" bIns="45720" rtlCol="0" anchor="ctr">
            <a:normAutofit fontScale="90000" lnSpcReduction="10000"/>
            <a:scene3d>
              <a:camera prst="orthographicFront"/>
              <a:lightRig rig="soft" dir="t">
                <a:rot lat="0" lon="0" rev="15600000"/>
              </a:lightRig>
            </a:scene3d>
            <a:sp3d extrusionH="57150" prstMaterial="softEdge">
              <a:bevelT w="25400" h="38100"/>
            </a:sp3d>
          </a:bodyPr>
          <a:lstStyle>
            <a:lvl1pPr algn="l" defTabSz="914400" rtl="0" eaLnBrk="1" latinLnBrk="0" hangingPunct="1">
              <a:lnSpc>
                <a:spcPct val="90000"/>
              </a:lnSpc>
              <a:spcBef>
                <a:spcPct val="0"/>
              </a:spcBef>
              <a:buNone/>
              <a:defRPr sz="4400" kern="1200">
                <a:solidFill>
                  <a:schemeClr val="tx1"/>
                </a:solidFill>
                <a:latin typeface="UTM Duepuntozero" panose="02040603050506020204" pitchFamily="18" charset="0"/>
                <a:ea typeface="+mj-ea"/>
                <a:cs typeface="+mj-cs"/>
              </a:defRPr>
            </a:lvl1pPr>
          </a:lstStyle>
          <a:p>
            <a:pPr algn="r"/>
            <a:r>
              <a:rPr lang="en-US" sz="4800" b="1" dirty="0" err="1" smtClean="0">
                <a:ln/>
                <a:solidFill>
                  <a:schemeClr val="accent4"/>
                </a:solidFill>
                <a:latin typeface="Times New Roman" panose="02020603050405020304" pitchFamily="18" charset="0"/>
                <a:cs typeface="Times New Roman" panose="02020603050405020304" pitchFamily="18" charset="0"/>
              </a:rPr>
              <a:t>Xóa</a:t>
            </a:r>
            <a:r>
              <a:rPr lang="en-US" sz="4800" b="1" dirty="0" smtClean="0">
                <a:ln/>
                <a:solidFill>
                  <a:schemeClr val="accent4"/>
                </a:solidFill>
                <a:latin typeface="Times New Roman" panose="02020603050405020304" pitchFamily="18" charset="0"/>
                <a:cs typeface="Times New Roman" panose="02020603050405020304" pitchFamily="18" charset="0"/>
              </a:rPr>
              <a:t> </a:t>
            </a:r>
            <a:r>
              <a:rPr lang="en-US" sz="4800" b="1" dirty="0" err="1" smtClean="0">
                <a:ln/>
                <a:solidFill>
                  <a:schemeClr val="accent4"/>
                </a:solidFill>
                <a:latin typeface="Times New Roman" panose="02020603050405020304" pitchFamily="18" charset="0"/>
                <a:cs typeface="Times New Roman" panose="02020603050405020304" pitchFamily="18" charset="0"/>
              </a:rPr>
              <a:t>Bảng</a:t>
            </a:r>
            <a:endParaRPr lang="en-US" sz="4800" b="1" dirty="0">
              <a:ln/>
              <a:solidFill>
                <a:schemeClr val="accent4"/>
              </a:solidFill>
              <a:latin typeface="Times New Roman" panose="02020603050405020304" pitchFamily="18" charset="0"/>
              <a:cs typeface="Times New Roman" panose="02020603050405020304" pitchFamily="18" charset="0"/>
            </a:endParaRPr>
          </a:p>
        </p:txBody>
      </p:sp>
      <p:sp>
        <p:nvSpPr>
          <p:cNvPr id="6" name="Rectangle 5"/>
          <p:cNvSpPr/>
          <p:nvPr/>
        </p:nvSpPr>
        <p:spPr>
          <a:xfrm>
            <a:off x="1024278" y="1305607"/>
            <a:ext cx="10068817" cy="1754326"/>
          </a:xfrm>
          <a:prstGeom prst="rect">
            <a:avLst/>
          </a:prstGeom>
        </p:spPr>
        <p:txBody>
          <a:bodyPr wrap="square">
            <a:spAutoFit/>
          </a:bodyPr>
          <a:lstStyle/>
          <a:p>
            <a:r>
              <a:rPr lang="en-GB" sz="3600" dirty="0" err="1" smtClean="0">
                <a:latin typeface="Times New Roman" panose="02020603050405020304" pitchFamily="18" charset="0"/>
                <a:cs typeface="Times New Roman" panose="02020603050405020304" pitchFamily="18" charset="0"/>
              </a:rPr>
              <a:t>Bước</a:t>
            </a:r>
            <a:r>
              <a:rPr lang="en-GB" sz="3600" dirty="0" smtClean="0">
                <a:latin typeface="Times New Roman" panose="02020603050405020304" pitchFamily="18" charset="0"/>
                <a:cs typeface="Times New Roman" panose="02020603050405020304" pitchFamily="18" charset="0"/>
              </a:rPr>
              <a:t> 1: </a:t>
            </a:r>
            <a:r>
              <a:rPr lang="en-GB" sz="3600" dirty="0" err="1" smtClean="0">
                <a:latin typeface="Times New Roman" panose="02020603050405020304" pitchFamily="18" charset="0"/>
                <a:cs typeface="Times New Roman" panose="02020603050405020304" pitchFamily="18" charset="0"/>
              </a:rPr>
              <a:t>Nhấp</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chuột</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vào</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bảng</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và</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chọn</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biểu</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tượng</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trên</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góc</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trái</a:t>
            </a:r>
            <a:r>
              <a:rPr lang="en-GB"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của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bảng</a:t>
            </a:r>
            <a:r>
              <a:rPr lang="en-US" sz="3600" dirty="0" smtClean="0">
                <a:latin typeface="Times New Roman" panose="02020603050405020304" pitchFamily="18" charset="0"/>
                <a:cs typeface="Times New Roman" panose="02020603050405020304" pitchFamily="18" charset="0"/>
              </a:rPr>
              <a:t>.</a:t>
            </a:r>
          </a:p>
          <a:p>
            <a:r>
              <a:rPr lang="en-US" sz="3600" dirty="0" err="1" smtClean="0">
                <a:latin typeface="Times New Roman" panose="02020603050405020304" pitchFamily="18" charset="0"/>
                <a:cs typeface="Times New Roman" panose="02020603050405020304" pitchFamily="18" charset="0"/>
              </a:rPr>
              <a:t>Bước</a:t>
            </a:r>
            <a:r>
              <a:rPr lang="en-US" sz="3600" dirty="0" smtClean="0">
                <a:latin typeface="Times New Roman" panose="02020603050405020304" pitchFamily="18" charset="0"/>
                <a:cs typeface="Times New Roman" panose="02020603050405020304" pitchFamily="18" charset="0"/>
              </a:rPr>
              <a:t> 2: </a:t>
            </a:r>
            <a:r>
              <a:rPr lang="en-US" sz="3600" dirty="0" err="1" smtClean="0">
                <a:latin typeface="Times New Roman" panose="02020603050405020304" pitchFamily="18" charset="0"/>
                <a:cs typeface="Times New Roman" panose="02020603050405020304" pitchFamily="18" charset="0"/>
              </a:rPr>
              <a:t>Nhấp</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chuột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phải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và</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chọn</a:t>
            </a:r>
            <a:r>
              <a:rPr lang="en-US" sz="3600" dirty="0" smtClean="0">
                <a:latin typeface="Times New Roman" panose="02020603050405020304" pitchFamily="18" charset="0"/>
                <a:cs typeface="Times New Roman" panose="02020603050405020304" pitchFamily="18" charset="0"/>
              </a:rPr>
              <a:t> Delete Table.</a:t>
            </a:r>
          </a:p>
        </p:txBody>
      </p:sp>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l="18179" t="14813" r="14636" b="10539"/>
          <a:stretch/>
        </p:blipFill>
        <p:spPr>
          <a:xfrm>
            <a:off x="10344149" y="1501584"/>
            <a:ext cx="314326" cy="314326"/>
          </a:xfrm>
          <a:prstGeom prst="rect">
            <a:avLst/>
          </a:prstGeom>
        </p:spPr>
      </p:pic>
      <p:pic>
        <p:nvPicPr>
          <p:cNvPr id="16" name="Picture 15"/>
          <p:cNvPicPr/>
          <p:nvPr/>
        </p:nvPicPr>
        <p:blipFill>
          <a:blip r:embed="rId3">
            <a:extLst>
              <a:ext uri="{28A0092B-C50C-407E-A947-70E740481C1C}">
                <a14:useLocalDpi xmlns:a14="http://schemas.microsoft.com/office/drawing/2010/main" val="0"/>
              </a:ext>
            </a:extLst>
          </a:blip>
          <a:stretch>
            <a:fillRect/>
          </a:stretch>
        </p:blipFill>
        <p:spPr>
          <a:xfrm>
            <a:off x="3946745" y="3059933"/>
            <a:ext cx="4380639" cy="3717926"/>
          </a:xfrm>
          <a:prstGeom prst="rect">
            <a:avLst/>
          </a:prstGeom>
        </p:spPr>
      </p:pic>
      <p:pic>
        <p:nvPicPr>
          <p:cNvPr id="3074" name="Mickey" descr="Image result for mickey mous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68672" y="3537875"/>
            <a:ext cx="2233679" cy="274311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hlinkClick r:id="rId5" action="ppaction://hlinksldjump" tooltip="Nhấp chuột vào hình này, kết thúc Slide khi Bước 2 xuất hiện"/>
          </p:cNvPr>
          <p:cNvSpPr txBox="1"/>
          <p:nvPr/>
        </p:nvSpPr>
        <p:spPr>
          <a:xfrm>
            <a:off x="748613" y="4825105"/>
            <a:ext cx="551329" cy="646331"/>
          </a:xfrm>
          <a:prstGeom prst="rect">
            <a:avLst/>
          </a:prstGeom>
          <a:noFill/>
        </p:spPr>
        <p:txBody>
          <a:bodyPr wrap="square" rtlCol="0">
            <a:spAutoFit/>
          </a:bodyPr>
          <a:lstStyle/>
          <a:p>
            <a:r>
              <a:rPr lang="en-US" sz="3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Wingdings" panose="05000000000000000000" pitchFamily="2" charset="2"/>
              </a:rPr>
              <a:t></a:t>
            </a:r>
            <a:endParaRPr lang="en-US" sz="3600" dirty="0"/>
          </a:p>
        </p:txBody>
      </p:sp>
    </p:spTree>
    <p:extLst>
      <p:ext uri="{BB962C8B-B14F-4D97-AF65-F5344CB8AC3E}">
        <p14:creationId xmlns:p14="http://schemas.microsoft.com/office/powerpoint/2010/main" val="22304433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74"/>
                    </p:tgtEl>
                  </p:cond>
                </p:stCondLst>
                <p:endSync evt="end" delay="0">
                  <p:rtn val="all"/>
                </p:endSync>
                <p:childTnLst>
                  <p:par>
                    <p:cTn id="3" fill="hold">
                      <p:stCondLst>
                        <p:cond delay="0"/>
                      </p:stCondLst>
                      <p:childTnLst>
                        <p:par>
                          <p:cTn id="4" fill="hold">
                            <p:stCondLst>
                              <p:cond delay="0"/>
                            </p:stCondLst>
                            <p:childTnLst>
                              <p:par>
                                <p:cTn id="5" presetID="25" presetClass="entr" presetSubtype="0" fill="hold" nodeType="clickEffect">
                                  <p:stCondLst>
                                    <p:cond delay="0"/>
                                  </p:stCondLst>
                                  <p:iterate type="wd">
                                    <p:tmPct val="1000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10" dur="2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6">
                                            <p:txEl>
                                              <p:pRg st="0" end="0"/>
                                            </p:txEl>
                                          </p:spTgt>
                                        </p:tgtEl>
                                      </p:cBhvr>
                                    </p:animEffect>
                                  </p:childTnLst>
                                </p:cTn>
                              </p:par>
                            </p:childTnLst>
                          </p:cTn>
                        </p:par>
                        <p:par>
                          <p:cTn id="15" fill="hold">
                            <p:stCondLst>
                              <p:cond delay="5200"/>
                            </p:stCondLst>
                            <p:childTnLst>
                              <p:par>
                                <p:cTn id="16" presetID="26"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80">
                                          <p:stCondLst>
                                            <p:cond delay="0"/>
                                          </p:stCondLst>
                                        </p:cTn>
                                        <p:tgtEl>
                                          <p:spTgt spid="2"/>
                                        </p:tgtEl>
                                      </p:cBhvr>
                                    </p:animEffect>
                                    <p:anim calcmode="lin" valueType="num">
                                      <p:cBhvr>
                                        <p:cTn id="1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4" dur="26">
                                          <p:stCondLst>
                                            <p:cond delay="650"/>
                                          </p:stCondLst>
                                        </p:cTn>
                                        <p:tgtEl>
                                          <p:spTgt spid="2"/>
                                        </p:tgtEl>
                                      </p:cBhvr>
                                      <p:to x="100000" y="60000"/>
                                    </p:animScale>
                                    <p:animScale>
                                      <p:cBhvr>
                                        <p:cTn id="25" dur="166" decel="50000">
                                          <p:stCondLst>
                                            <p:cond delay="676"/>
                                          </p:stCondLst>
                                        </p:cTn>
                                        <p:tgtEl>
                                          <p:spTgt spid="2"/>
                                        </p:tgtEl>
                                      </p:cBhvr>
                                      <p:to x="100000" y="100000"/>
                                    </p:animScale>
                                    <p:animScale>
                                      <p:cBhvr>
                                        <p:cTn id="26" dur="26">
                                          <p:stCondLst>
                                            <p:cond delay="1312"/>
                                          </p:stCondLst>
                                        </p:cTn>
                                        <p:tgtEl>
                                          <p:spTgt spid="2"/>
                                        </p:tgtEl>
                                      </p:cBhvr>
                                      <p:to x="100000" y="80000"/>
                                    </p:animScale>
                                    <p:animScale>
                                      <p:cBhvr>
                                        <p:cTn id="27" dur="166" decel="50000">
                                          <p:stCondLst>
                                            <p:cond delay="1338"/>
                                          </p:stCondLst>
                                        </p:cTn>
                                        <p:tgtEl>
                                          <p:spTgt spid="2"/>
                                        </p:tgtEl>
                                      </p:cBhvr>
                                      <p:to x="100000" y="100000"/>
                                    </p:animScale>
                                    <p:animScale>
                                      <p:cBhvr>
                                        <p:cTn id="28" dur="26">
                                          <p:stCondLst>
                                            <p:cond delay="1642"/>
                                          </p:stCondLst>
                                        </p:cTn>
                                        <p:tgtEl>
                                          <p:spTgt spid="2"/>
                                        </p:tgtEl>
                                      </p:cBhvr>
                                      <p:to x="100000" y="90000"/>
                                    </p:animScale>
                                    <p:animScale>
                                      <p:cBhvr>
                                        <p:cTn id="29" dur="166" decel="50000">
                                          <p:stCondLst>
                                            <p:cond delay="1668"/>
                                          </p:stCondLst>
                                        </p:cTn>
                                        <p:tgtEl>
                                          <p:spTgt spid="2"/>
                                        </p:tgtEl>
                                      </p:cBhvr>
                                      <p:to x="100000" y="100000"/>
                                    </p:animScale>
                                    <p:animScale>
                                      <p:cBhvr>
                                        <p:cTn id="30" dur="26">
                                          <p:stCondLst>
                                            <p:cond delay="1808"/>
                                          </p:stCondLst>
                                        </p:cTn>
                                        <p:tgtEl>
                                          <p:spTgt spid="2"/>
                                        </p:tgtEl>
                                      </p:cBhvr>
                                      <p:to x="100000" y="95000"/>
                                    </p:animScale>
                                    <p:animScale>
                                      <p:cBhvr>
                                        <p:cTn id="31" dur="166" decel="50000">
                                          <p:stCondLst>
                                            <p:cond delay="1834"/>
                                          </p:stCondLst>
                                        </p:cTn>
                                        <p:tgtEl>
                                          <p:spTgt spid="2"/>
                                        </p:tgtEl>
                                      </p:cBhvr>
                                      <p:to x="100000" y="100000"/>
                                    </p:animScale>
                                  </p:childTnLst>
                                </p:cTn>
                              </p:par>
                            </p:childTnLst>
                          </p:cTn>
                        </p:par>
                        <p:par>
                          <p:cTn id="32" fill="hold">
                            <p:stCondLst>
                              <p:cond delay="7200"/>
                            </p:stCondLst>
                            <p:childTnLst>
                              <p:par>
                                <p:cTn id="33" presetID="27" presetClass="emph" presetSubtype="0" repeatCount="indefinite" fill="remove" nodeType="afterEffect">
                                  <p:stCondLst>
                                    <p:cond delay="0"/>
                                  </p:stCondLst>
                                  <p:iterate type="wd">
                                    <p:tmPct val="0"/>
                                  </p:iterate>
                                  <p:childTnLst>
                                    <p:animClr clrSpc="rgb" dir="cw">
                                      <p:cBhvr override="childStyle">
                                        <p:cTn id="34" dur="500" autoRev="1" fill="remove"/>
                                        <p:tgtEl>
                                          <p:spTgt spid="6">
                                            <p:txEl>
                                              <p:pRg st="0" end="0"/>
                                            </p:txEl>
                                          </p:spTgt>
                                        </p:tgtEl>
                                        <p:attrNameLst>
                                          <p:attrName>style.color</p:attrName>
                                        </p:attrNameLst>
                                      </p:cBhvr>
                                      <p:to>
                                        <a:srgbClr val="00FFFF"/>
                                      </p:to>
                                    </p:animClr>
                                    <p:animClr clrSpc="rgb" dir="cw">
                                      <p:cBhvr>
                                        <p:cTn id="35" dur="500" autoRev="1" fill="remove"/>
                                        <p:tgtEl>
                                          <p:spTgt spid="6">
                                            <p:txEl>
                                              <p:pRg st="0" end="0"/>
                                            </p:txEl>
                                          </p:spTgt>
                                        </p:tgtEl>
                                        <p:attrNameLst>
                                          <p:attrName>fillcolor</p:attrName>
                                        </p:attrNameLst>
                                      </p:cBhvr>
                                      <p:to>
                                        <a:srgbClr val="00FFFF"/>
                                      </p:to>
                                    </p:animClr>
                                    <p:set>
                                      <p:cBhvr>
                                        <p:cTn id="36" dur="500" autoRev="1" fill="remove"/>
                                        <p:tgtEl>
                                          <p:spTgt spid="6">
                                            <p:txEl>
                                              <p:pRg st="0" end="0"/>
                                            </p:txEl>
                                          </p:spTgt>
                                        </p:tgtEl>
                                        <p:attrNameLst>
                                          <p:attrName>fill.type</p:attrName>
                                        </p:attrNameLst>
                                      </p:cBhvr>
                                      <p:to>
                                        <p:strVal val="solid"/>
                                      </p:to>
                                    </p:set>
                                    <p:set>
                                      <p:cBhvr>
                                        <p:cTn id="37" dur="500" autoRev="1" fill="remove"/>
                                        <p:tgtEl>
                                          <p:spTgt spid="6">
                                            <p:txEl>
                                              <p:pRg st="0" end="0"/>
                                            </p:txEl>
                                          </p:spTgt>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nodeType="clickEffect">
                                  <p:stCondLst>
                                    <p:cond delay="0"/>
                                  </p:stCondLst>
                                  <p:iterate type="wd">
                                    <p:tmPct val="10000"/>
                                  </p:iterate>
                                  <p:childTnLst>
                                    <p:set>
                                      <p:cBhvr>
                                        <p:cTn id="41" dur="1" fill="hold">
                                          <p:stCondLst>
                                            <p:cond delay="0"/>
                                          </p:stCondLst>
                                        </p:cTn>
                                        <p:tgtEl>
                                          <p:spTgt spid="6">
                                            <p:txEl>
                                              <p:pRg st="1" end="1"/>
                                            </p:txEl>
                                          </p:spTgt>
                                        </p:tgtEl>
                                        <p:attrNameLst>
                                          <p:attrName>style.visibility</p:attrName>
                                        </p:attrNameLst>
                                      </p:cBhvr>
                                      <p:to>
                                        <p:strVal val="visible"/>
                                      </p:to>
                                    </p:set>
                                    <p:anim calcmode="lin" valueType="num">
                                      <p:cBhvr>
                                        <p:cTn id="42" dur="1000" decel="50000" fill="hold">
                                          <p:stCondLst>
                                            <p:cond delay="0"/>
                                          </p:stCondLst>
                                        </p:cTn>
                                        <p:tgtEl>
                                          <p:spTgt spid="6">
                                            <p:txEl>
                                              <p:pRg st="1" end="1"/>
                                            </p:txEl>
                                          </p:spTgt>
                                        </p:tgtEl>
                                        <p:attrNameLst>
                                          <p:attrName>style.rotation</p:attrName>
                                        </p:attrNameLst>
                                      </p:cBhvr>
                                      <p:tavLst>
                                        <p:tav tm="0">
                                          <p:val>
                                            <p:fltVal val="-90"/>
                                          </p:val>
                                        </p:tav>
                                        <p:tav tm="100000">
                                          <p:val>
                                            <p:fltVal val="0"/>
                                          </p:val>
                                        </p:tav>
                                      </p:tavLst>
                                    </p:anim>
                                    <p:anim calcmode="lin" valueType="num">
                                      <p:cBhvr>
                                        <p:cTn id="43" dur="1000" decel="50000" fill="hold">
                                          <p:stCondLst>
                                            <p:cond delay="0"/>
                                          </p:stCondLst>
                                        </p:cTn>
                                        <p:tgtEl>
                                          <p:spTgt spid="6">
                                            <p:txEl>
                                              <p:pRg st="1" end="1"/>
                                            </p:txEl>
                                          </p:spTgt>
                                        </p:tgtEl>
                                        <p:attrNameLst>
                                          <p:attrName>ppt_w</p:attrName>
                                        </p:attrNameLst>
                                      </p:cBhvr>
                                      <p:tavLst>
                                        <p:tav tm="0">
                                          <p:val>
                                            <p:strVal val="#ppt_w"/>
                                          </p:val>
                                        </p:tav>
                                        <p:tav tm="100000">
                                          <p:val>
                                            <p:strVal val="#ppt_w*.05"/>
                                          </p:val>
                                        </p:tav>
                                      </p:tavLst>
                                    </p:anim>
                                    <p:anim calcmode="lin" valueType="num">
                                      <p:cBhvr>
                                        <p:cTn id="44" dur="1000" accel="50000" fill="hold">
                                          <p:stCondLst>
                                            <p:cond delay="1000"/>
                                          </p:stCondLst>
                                        </p:cTn>
                                        <p:tgtEl>
                                          <p:spTgt spid="6">
                                            <p:txEl>
                                              <p:pRg st="1" end="1"/>
                                            </p:txEl>
                                          </p:spTgt>
                                        </p:tgtEl>
                                        <p:attrNameLst>
                                          <p:attrName>ppt_w</p:attrName>
                                        </p:attrNameLst>
                                      </p:cBhvr>
                                      <p:tavLst>
                                        <p:tav tm="0">
                                          <p:val>
                                            <p:strVal val="#ppt_w*.05"/>
                                          </p:val>
                                        </p:tav>
                                        <p:tav tm="100000">
                                          <p:val>
                                            <p:strVal val="#ppt_w"/>
                                          </p:val>
                                        </p:tav>
                                      </p:tavLst>
                                    </p:anim>
                                    <p:anim calcmode="lin" valueType="num">
                                      <p:cBhvr>
                                        <p:cTn id="45" dur="2000" fill="hold"/>
                                        <p:tgtEl>
                                          <p:spTgt spid="6">
                                            <p:txEl>
                                              <p:pRg st="1" end="1"/>
                                            </p:txEl>
                                          </p:spTgt>
                                        </p:tgtEl>
                                        <p:attrNameLst>
                                          <p:attrName>ppt_h</p:attrName>
                                        </p:attrNameLst>
                                      </p:cBhvr>
                                      <p:tavLst>
                                        <p:tav tm="0">
                                          <p:val>
                                            <p:strVal val="#ppt_h"/>
                                          </p:val>
                                        </p:tav>
                                        <p:tav tm="100000">
                                          <p:val>
                                            <p:strVal val="#ppt_h"/>
                                          </p:val>
                                        </p:tav>
                                      </p:tavLst>
                                    </p:anim>
                                    <p:anim calcmode="lin" valueType="num">
                                      <p:cBhvr>
                                        <p:cTn id="46" dur="1000" decel="50000" fill="hold">
                                          <p:stCondLst>
                                            <p:cond delay="0"/>
                                          </p:stCondLst>
                                        </p:cTn>
                                        <p:tgtEl>
                                          <p:spTgt spid="6">
                                            <p:txEl>
                                              <p:pRg st="1" end="1"/>
                                            </p:txEl>
                                          </p:spTgt>
                                        </p:tgtEl>
                                        <p:attrNameLst>
                                          <p:attrName>ppt_x</p:attrName>
                                        </p:attrNameLst>
                                      </p:cBhvr>
                                      <p:tavLst>
                                        <p:tav tm="0">
                                          <p:val>
                                            <p:strVal val="#ppt_x+.4"/>
                                          </p:val>
                                        </p:tav>
                                        <p:tav tm="100000">
                                          <p:val>
                                            <p:strVal val="#ppt_x"/>
                                          </p:val>
                                        </p:tav>
                                      </p:tavLst>
                                    </p:anim>
                                    <p:anim calcmode="lin" valueType="num">
                                      <p:cBhvr>
                                        <p:cTn id="47" dur="1000" decel="50000" fill="hold">
                                          <p:stCondLst>
                                            <p:cond delay="0"/>
                                          </p:stCondLst>
                                        </p:cTn>
                                        <p:tgtEl>
                                          <p:spTgt spid="6">
                                            <p:txEl>
                                              <p:pRg st="1" end="1"/>
                                            </p:txEl>
                                          </p:spTgt>
                                        </p:tgtEl>
                                        <p:attrNameLst>
                                          <p:attrName>ppt_y</p:attrName>
                                        </p:attrNameLst>
                                      </p:cBhvr>
                                      <p:tavLst>
                                        <p:tav tm="0">
                                          <p:val>
                                            <p:strVal val="#ppt_y-.2"/>
                                          </p:val>
                                        </p:tav>
                                        <p:tav tm="100000">
                                          <p:val>
                                            <p:strVal val="#ppt_y+.1"/>
                                          </p:val>
                                        </p:tav>
                                      </p:tavLst>
                                    </p:anim>
                                    <p:anim calcmode="lin" valueType="num">
                                      <p:cBhvr>
                                        <p:cTn id="48" dur="1000" accel="50000" fill="hold">
                                          <p:stCondLst>
                                            <p:cond delay="1000"/>
                                          </p:stCondLst>
                                        </p:cTn>
                                        <p:tgtEl>
                                          <p:spTgt spid="6">
                                            <p:txEl>
                                              <p:pRg st="1" end="1"/>
                                            </p:txEl>
                                          </p:spTgt>
                                        </p:tgtEl>
                                        <p:attrNameLst>
                                          <p:attrName>ppt_y</p:attrName>
                                        </p:attrNameLst>
                                      </p:cBhvr>
                                      <p:tavLst>
                                        <p:tav tm="0">
                                          <p:val>
                                            <p:strVal val="#ppt_y+.1"/>
                                          </p:val>
                                        </p:tav>
                                        <p:tav tm="100000">
                                          <p:val>
                                            <p:strVal val="#ppt_y"/>
                                          </p:val>
                                        </p:tav>
                                      </p:tavLst>
                                    </p:anim>
                                    <p:animEffect transition="in" filter="fade">
                                      <p:cBhvr>
                                        <p:cTn id="49" dur="2000" decel="50000">
                                          <p:stCondLst>
                                            <p:cond delay="0"/>
                                          </p:stCondLst>
                                        </p:cTn>
                                        <p:tgtEl>
                                          <p:spTgt spid="6">
                                            <p:txEl>
                                              <p:pRg st="1" end="1"/>
                                            </p:txEl>
                                          </p:spTgt>
                                        </p:tgtEl>
                                      </p:cBhvr>
                                    </p:animEffect>
                                  </p:childTnLst>
                                </p:cTn>
                              </p:par>
                            </p:childTnLst>
                          </p:cTn>
                        </p:par>
                        <p:par>
                          <p:cTn id="50" fill="hold">
                            <p:stCondLst>
                              <p:cond delay="4000"/>
                            </p:stCondLst>
                            <p:childTnLst>
                              <p:par>
                                <p:cTn id="51" presetID="27" presetClass="emph" presetSubtype="0" repeatCount="indefinite" fill="remove" nodeType="afterEffect">
                                  <p:stCondLst>
                                    <p:cond delay="0"/>
                                  </p:stCondLst>
                                  <p:iterate type="wd">
                                    <p:tmPct val="0"/>
                                  </p:iterate>
                                  <p:childTnLst>
                                    <p:animClr clrSpc="rgb" dir="cw">
                                      <p:cBhvr override="childStyle">
                                        <p:cTn id="52" dur="500" autoRev="1" fill="remove"/>
                                        <p:tgtEl>
                                          <p:spTgt spid="6">
                                            <p:txEl>
                                              <p:pRg st="1" end="1"/>
                                            </p:txEl>
                                          </p:spTgt>
                                        </p:tgtEl>
                                        <p:attrNameLst>
                                          <p:attrName>style.color</p:attrName>
                                        </p:attrNameLst>
                                      </p:cBhvr>
                                      <p:to>
                                        <a:srgbClr val="FFFF00"/>
                                      </p:to>
                                    </p:animClr>
                                    <p:animClr clrSpc="rgb" dir="cw">
                                      <p:cBhvr>
                                        <p:cTn id="53" dur="500" autoRev="1" fill="remove"/>
                                        <p:tgtEl>
                                          <p:spTgt spid="6">
                                            <p:txEl>
                                              <p:pRg st="1" end="1"/>
                                            </p:txEl>
                                          </p:spTgt>
                                        </p:tgtEl>
                                        <p:attrNameLst>
                                          <p:attrName>fillcolor</p:attrName>
                                        </p:attrNameLst>
                                      </p:cBhvr>
                                      <p:to>
                                        <a:srgbClr val="FFFF00"/>
                                      </p:to>
                                    </p:animClr>
                                    <p:set>
                                      <p:cBhvr>
                                        <p:cTn id="54" dur="500" autoRev="1" fill="remove"/>
                                        <p:tgtEl>
                                          <p:spTgt spid="6">
                                            <p:txEl>
                                              <p:pRg st="1" end="1"/>
                                            </p:txEl>
                                          </p:spTgt>
                                        </p:tgtEl>
                                        <p:attrNameLst>
                                          <p:attrName>fill.type</p:attrName>
                                        </p:attrNameLst>
                                      </p:cBhvr>
                                      <p:to>
                                        <p:strVal val="solid"/>
                                      </p:to>
                                    </p:set>
                                    <p:set>
                                      <p:cBhvr>
                                        <p:cTn id="55" dur="500" autoRev="1" fill="remove"/>
                                        <p:tgtEl>
                                          <p:spTgt spid="6">
                                            <p:txEl>
                                              <p:pRg st="1" end="1"/>
                                            </p:txEl>
                                          </p:spTgt>
                                        </p:tgtEl>
                                        <p:attrNameLst>
                                          <p:attrName>fill.on</p:attrName>
                                        </p:attrNameLst>
                                      </p:cBhvr>
                                      <p:to>
                                        <p:strVal val="true"/>
                                      </p:to>
                                    </p:set>
                                  </p:childTnLst>
                                </p:cTn>
                              </p:par>
                            </p:childTnLst>
                          </p:cTn>
                        </p:par>
                        <p:par>
                          <p:cTn id="56" fill="hold">
                            <p:stCondLst>
                              <p:cond delay="5000"/>
                            </p:stCondLst>
                            <p:childTnLst>
                              <p:par>
                                <p:cTn id="57" presetID="17" presetClass="entr" presetSubtype="1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307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3789992" y="60486"/>
            <a:ext cx="8245255" cy="798343"/>
          </a:xfrm>
        </p:spPr>
        <p:txBody>
          <a:bodyPr vert="horz" lIns="91440" tIns="45720" rIns="91440" bIns="45720" rtlCol="0" anchor="ctr">
            <a:normAutofit/>
          </a:bodyPr>
          <a:lstStyle/>
          <a:p>
            <a:pPr algn="r"/>
            <a:r>
              <a:rPr lang="en-US"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Hoạt</a:t>
            </a: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động</a:t>
            </a: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Tìm</a:t>
            </a: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hiểu</a:t>
            </a: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kiến</a:t>
            </a: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thức</a:t>
            </a:r>
            <a:endPar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5" name="Title 18"/>
          <p:cNvSpPr txBox="1">
            <a:spLocks/>
          </p:cNvSpPr>
          <p:nvPr/>
        </p:nvSpPr>
        <p:spPr>
          <a:xfrm>
            <a:off x="4827495" y="780598"/>
            <a:ext cx="7191450" cy="678754"/>
          </a:xfrm>
          <a:prstGeom prst="rect">
            <a:avLst/>
          </a:prstGeom>
        </p:spPr>
        <p:txBody>
          <a:bodyPr vert="horz" lIns="91440" tIns="45720" rIns="91440" bIns="45720" rtlCol="0" anchor="ctr">
            <a:noAutofit/>
            <a:scene3d>
              <a:camera prst="orthographicFront"/>
              <a:lightRig rig="soft" dir="t">
                <a:rot lat="0" lon="0" rev="15600000"/>
              </a:lightRig>
            </a:scene3d>
            <a:sp3d extrusionH="57150" prstMaterial="softEdge">
              <a:bevelT w="25400" h="38100"/>
            </a:sp3d>
          </a:bodyPr>
          <a:lstStyle>
            <a:lvl1pPr algn="l" defTabSz="914400" rtl="0" eaLnBrk="1" latinLnBrk="0" hangingPunct="1">
              <a:lnSpc>
                <a:spcPct val="90000"/>
              </a:lnSpc>
              <a:spcBef>
                <a:spcPct val="0"/>
              </a:spcBef>
              <a:buNone/>
              <a:defRPr sz="4400" kern="1200">
                <a:solidFill>
                  <a:schemeClr val="tx1"/>
                </a:solidFill>
                <a:latin typeface="UTM Duepuntozero" panose="02040603050506020204" pitchFamily="18" charset="0"/>
                <a:ea typeface="+mj-ea"/>
                <a:cs typeface="+mj-cs"/>
              </a:defRPr>
            </a:lvl1pPr>
          </a:lstStyle>
          <a:p>
            <a:pPr algn="r"/>
            <a:r>
              <a:rPr lang="en-US" sz="3600" b="1" dirty="0" err="1" smtClean="0">
                <a:ln/>
                <a:solidFill>
                  <a:schemeClr val="accent4"/>
                </a:solidFill>
                <a:latin typeface="Times New Roman" panose="02020603050405020304" pitchFamily="18" charset="0"/>
                <a:cs typeface="Times New Roman" panose="02020603050405020304" pitchFamily="18" charset="0"/>
              </a:rPr>
              <a:t>Các</a:t>
            </a:r>
            <a:r>
              <a:rPr lang="en-US" sz="3600" b="1" dirty="0" smtClean="0">
                <a:ln/>
                <a:solidFill>
                  <a:schemeClr val="accent4"/>
                </a:solidFill>
                <a:latin typeface="Times New Roman" panose="02020603050405020304" pitchFamily="18" charset="0"/>
                <a:cs typeface="Times New Roman" panose="02020603050405020304" pitchFamily="18" charset="0"/>
              </a:rPr>
              <a:t> </a:t>
            </a:r>
            <a:r>
              <a:rPr lang="en-US" sz="3600" b="1" dirty="0" err="1" smtClean="0">
                <a:ln/>
                <a:solidFill>
                  <a:schemeClr val="accent4"/>
                </a:solidFill>
                <a:latin typeface="Times New Roman" panose="02020603050405020304" pitchFamily="18" charset="0"/>
                <a:cs typeface="Times New Roman" panose="02020603050405020304" pitchFamily="18" charset="0"/>
              </a:rPr>
              <a:t>nút</a:t>
            </a:r>
            <a:r>
              <a:rPr lang="en-US" sz="3600" b="1" dirty="0" smtClean="0">
                <a:ln/>
                <a:solidFill>
                  <a:schemeClr val="accent4"/>
                </a:solidFill>
                <a:latin typeface="Times New Roman" panose="02020603050405020304" pitchFamily="18" charset="0"/>
                <a:cs typeface="Times New Roman" panose="02020603050405020304" pitchFamily="18" charset="0"/>
              </a:rPr>
              <a:t> </a:t>
            </a:r>
            <a:r>
              <a:rPr lang="en-US" sz="3600" b="1" dirty="0" err="1" smtClean="0">
                <a:ln/>
                <a:solidFill>
                  <a:schemeClr val="accent4"/>
                </a:solidFill>
                <a:latin typeface="Times New Roman" panose="02020603050405020304" pitchFamily="18" charset="0"/>
                <a:cs typeface="Times New Roman" panose="02020603050405020304" pitchFamily="18" charset="0"/>
              </a:rPr>
              <a:t>lệnh</a:t>
            </a:r>
            <a:r>
              <a:rPr lang="en-US" sz="3600" b="1" dirty="0" smtClean="0">
                <a:ln/>
                <a:solidFill>
                  <a:schemeClr val="accent4"/>
                </a:solidFill>
                <a:latin typeface="Times New Roman" panose="02020603050405020304" pitchFamily="18" charset="0"/>
                <a:cs typeface="Times New Roman" panose="02020603050405020304" pitchFamily="18" charset="0"/>
              </a:rPr>
              <a:t> </a:t>
            </a:r>
            <a:r>
              <a:rPr lang="en-US" sz="3600" b="1" dirty="0" err="1" smtClean="0">
                <a:ln/>
                <a:solidFill>
                  <a:schemeClr val="accent4"/>
                </a:solidFill>
                <a:latin typeface="Times New Roman" panose="02020603050405020304" pitchFamily="18" charset="0"/>
                <a:cs typeface="Times New Roman" panose="02020603050405020304" pitchFamily="18" charset="0"/>
              </a:rPr>
              <a:t>trong</a:t>
            </a:r>
            <a:r>
              <a:rPr lang="en-US" sz="3600" b="1" dirty="0" smtClean="0">
                <a:ln/>
                <a:solidFill>
                  <a:schemeClr val="accent4"/>
                </a:solidFill>
                <a:latin typeface="Times New Roman" panose="02020603050405020304" pitchFamily="18" charset="0"/>
                <a:cs typeface="Times New Roman" panose="02020603050405020304" pitchFamily="18" charset="0"/>
              </a:rPr>
              <a:t> </a:t>
            </a:r>
            <a:r>
              <a:rPr lang="en-US" sz="3600" b="1" dirty="0" err="1" smtClean="0">
                <a:ln/>
                <a:solidFill>
                  <a:schemeClr val="accent4"/>
                </a:solidFill>
                <a:latin typeface="Times New Roman" panose="02020603050405020304" pitchFamily="18" charset="0"/>
                <a:cs typeface="Times New Roman" panose="02020603050405020304" pitchFamily="18" charset="0"/>
              </a:rPr>
              <a:t>thẻ</a:t>
            </a:r>
            <a:r>
              <a:rPr lang="en-US" sz="3600" b="1" dirty="0" smtClean="0">
                <a:ln/>
                <a:solidFill>
                  <a:schemeClr val="accent4"/>
                </a:solidFill>
                <a:latin typeface="Times New Roman" panose="02020603050405020304" pitchFamily="18" charset="0"/>
                <a:cs typeface="Times New Roman" panose="02020603050405020304" pitchFamily="18" charset="0"/>
              </a:rPr>
              <a:t> Layout</a:t>
            </a:r>
            <a:endParaRPr lang="en-US" sz="3600" b="1" dirty="0">
              <a:ln/>
              <a:solidFill>
                <a:schemeClr val="accent4"/>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785533148"/>
              </p:ext>
            </p:extLst>
          </p:nvPr>
        </p:nvGraphicFramePr>
        <p:xfrm>
          <a:off x="2708740" y="1544946"/>
          <a:ext cx="8137476" cy="1187355"/>
        </p:xfrm>
        <a:graphic>
          <a:graphicData uri="http://schemas.openxmlformats.org/drawingml/2006/table">
            <a:tbl>
              <a:tblPr firstRow="1" bandRow="1">
                <a:tableStyleId>{5940675A-B579-460E-94D1-54222C63F5DA}</a:tableStyleId>
              </a:tblPr>
              <a:tblGrid>
                <a:gridCol w="1356246"/>
                <a:gridCol w="1356246"/>
                <a:gridCol w="1356246"/>
                <a:gridCol w="1356246"/>
                <a:gridCol w="1356246"/>
                <a:gridCol w="1356246"/>
              </a:tblGrid>
              <a:tr h="1187355">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pic>
        <p:nvPicPr>
          <p:cNvPr id="18" name="Above"/>
          <p:cNvPicPr/>
          <p:nvPr/>
        </p:nvPicPr>
        <p:blipFill rotWithShape="1">
          <a:blip r:embed="rId2">
            <a:extLst>
              <a:ext uri="{28A0092B-C50C-407E-A947-70E740481C1C}">
                <a14:useLocalDpi xmlns:a14="http://schemas.microsoft.com/office/drawing/2010/main" val="0"/>
              </a:ext>
            </a:extLst>
          </a:blip>
          <a:srcRect l="3620" r="72680"/>
          <a:stretch/>
        </p:blipFill>
        <p:spPr bwMode="auto">
          <a:xfrm>
            <a:off x="3066263" y="1624195"/>
            <a:ext cx="570524" cy="960617"/>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20" name="Below"/>
          <p:cNvPicPr/>
          <p:nvPr/>
        </p:nvPicPr>
        <p:blipFill rotWithShape="1">
          <a:blip r:embed="rId2">
            <a:extLst>
              <a:ext uri="{28A0092B-C50C-407E-A947-70E740481C1C}">
                <a14:useLocalDpi xmlns:a14="http://schemas.microsoft.com/office/drawing/2010/main" val="0"/>
              </a:ext>
            </a:extLst>
          </a:blip>
          <a:srcRect l="26804" r="49408"/>
          <a:stretch/>
        </p:blipFill>
        <p:spPr bwMode="auto">
          <a:xfrm>
            <a:off x="4444050" y="1624195"/>
            <a:ext cx="557512" cy="960617"/>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21" name="Left"/>
          <p:cNvPicPr/>
          <p:nvPr/>
        </p:nvPicPr>
        <p:blipFill rotWithShape="1">
          <a:blip r:embed="rId2">
            <a:extLst>
              <a:ext uri="{28A0092B-C50C-407E-A947-70E740481C1C}">
                <a14:useLocalDpi xmlns:a14="http://schemas.microsoft.com/office/drawing/2010/main" val="0"/>
              </a:ext>
            </a:extLst>
          </a:blip>
          <a:srcRect l="50592" r="24964"/>
          <a:stretch/>
        </p:blipFill>
        <p:spPr bwMode="auto">
          <a:xfrm>
            <a:off x="5808825" y="1624195"/>
            <a:ext cx="623600" cy="960617"/>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22" name="Right"/>
          <p:cNvPicPr/>
          <p:nvPr/>
        </p:nvPicPr>
        <p:blipFill rotWithShape="1">
          <a:blip r:embed="rId2">
            <a:extLst>
              <a:ext uri="{28A0092B-C50C-407E-A947-70E740481C1C}">
                <a14:useLocalDpi xmlns:a14="http://schemas.microsoft.com/office/drawing/2010/main" val="0"/>
              </a:ext>
            </a:extLst>
          </a:blip>
          <a:srcRect l="74380" r="-224"/>
          <a:stretch/>
        </p:blipFill>
        <p:spPr bwMode="auto">
          <a:xfrm>
            <a:off x="7239688" y="1624195"/>
            <a:ext cx="623938" cy="960617"/>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7" name="Delete"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8888" y="1624195"/>
            <a:ext cx="602178" cy="960617"/>
          </a:xfrm>
          <a:prstGeom prst="rect">
            <a:avLst/>
          </a:prstGeom>
          <a:ln>
            <a:noFill/>
          </a:ln>
          <a:effectLst>
            <a:outerShdw blurRad="292100" dist="139700" dir="2700000" algn="tl" rotWithShape="0">
              <a:srgbClr val="333333">
                <a:alpha val="65000"/>
              </a:srgbClr>
            </a:outerShdw>
          </a:effectLst>
        </p:spPr>
      </p:pic>
      <p:pic>
        <p:nvPicPr>
          <p:cNvPr id="8" name="Merge"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8008" y="1624195"/>
            <a:ext cx="570802" cy="960617"/>
          </a:xfrm>
          <a:prstGeom prst="rect">
            <a:avLst/>
          </a:prstGeom>
          <a:ln>
            <a:noFill/>
          </a:ln>
          <a:effectLst>
            <a:outerShdw blurRad="292100" dist="139700" dir="2700000" algn="tl" rotWithShape="0">
              <a:srgbClr val="333333">
                <a:alpha val="65000"/>
              </a:srgbClr>
            </a:outerShdw>
          </a:effectLst>
        </p:spPr>
      </p:pic>
      <p:pic>
        <p:nvPicPr>
          <p:cNvPr id="23" name="Mickey" descr="Image result for mickey mous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64972" y="1781363"/>
            <a:ext cx="2233679" cy="274311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913961" y="3001636"/>
            <a:ext cx="7753634" cy="646331"/>
          </a:xfrm>
          <a:prstGeom prst="rect">
            <a:avLst/>
          </a:prstGeom>
          <a:noFill/>
        </p:spPr>
        <p:txBody>
          <a:bodyPr wrap="square" rtlCol="0">
            <a:spAutoFit/>
          </a:bodyPr>
          <a:lstStyle/>
          <a:p>
            <a:pPr algn="ctr"/>
            <a:r>
              <a:rPr lang="en-US" sz="3600" dirty="0" err="1" smtClean="0">
                <a:latin typeface="Times New Roman" panose="02020603050405020304" pitchFamily="18" charset="0"/>
                <a:cs typeface="Times New Roman" panose="02020603050405020304" pitchFamily="18" charset="0"/>
              </a:rPr>
              <a:t>Chèn</a:t>
            </a:r>
            <a:r>
              <a:rPr lang="en-US" sz="3600" dirty="0" smtClean="0">
                <a:latin typeface="Times New Roman" panose="02020603050405020304" pitchFamily="18" charset="0"/>
                <a:cs typeface="Times New Roman" panose="02020603050405020304" pitchFamily="18" charset="0"/>
              </a:rPr>
              <a:t> 1 </a:t>
            </a:r>
            <a:r>
              <a:rPr lang="en-US" sz="3600" dirty="0" err="1" smtClean="0">
                <a:latin typeface="Times New Roman" panose="02020603050405020304" pitchFamily="18" charset="0"/>
                <a:cs typeface="Times New Roman" panose="02020603050405020304" pitchFamily="18" charset="0"/>
              </a:rPr>
              <a:t>dòng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mới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phía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trên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dòng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hiện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tại</a:t>
            </a:r>
            <a:endParaRPr lang="en-US" sz="360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2913961" y="3001636"/>
            <a:ext cx="7753634" cy="646331"/>
          </a:xfrm>
          <a:prstGeom prst="rect">
            <a:avLst/>
          </a:prstGeom>
          <a:noFill/>
        </p:spPr>
        <p:txBody>
          <a:bodyPr wrap="square" rtlCol="0">
            <a:spAutoFit/>
          </a:bodyPr>
          <a:lstStyle/>
          <a:p>
            <a:pPr algn="ctr"/>
            <a:r>
              <a:rPr lang="en-US" sz="3600" dirty="0" err="1" smtClean="0">
                <a:latin typeface="Times New Roman" panose="02020603050405020304" pitchFamily="18" charset="0"/>
                <a:cs typeface="Times New Roman" panose="02020603050405020304" pitchFamily="18" charset="0"/>
              </a:rPr>
              <a:t>Chèn</a:t>
            </a:r>
            <a:r>
              <a:rPr lang="en-US" sz="3600" dirty="0" smtClean="0">
                <a:latin typeface="Times New Roman" panose="02020603050405020304" pitchFamily="18" charset="0"/>
                <a:cs typeface="Times New Roman" panose="02020603050405020304" pitchFamily="18" charset="0"/>
              </a:rPr>
              <a:t> 1 </a:t>
            </a:r>
            <a:r>
              <a:rPr lang="en-US" sz="3600" dirty="0" err="1" smtClean="0">
                <a:latin typeface="Times New Roman" panose="02020603050405020304" pitchFamily="18" charset="0"/>
                <a:cs typeface="Times New Roman" panose="02020603050405020304" pitchFamily="18" charset="0"/>
              </a:rPr>
              <a:t>dòng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mới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phía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dưới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dòng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hiện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tại</a:t>
            </a:r>
            <a:endParaRPr lang="en-US" sz="3600"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2913961" y="3001636"/>
            <a:ext cx="7753634" cy="646331"/>
          </a:xfrm>
          <a:prstGeom prst="rect">
            <a:avLst/>
          </a:prstGeom>
          <a:noFill/>
        </p:spPr>
        <p:txBody>
          <a:bodyPr wrap="square" rtlCol="0">
            <a:spAutoFit/>
          </a:bodyPr>
          <a:lstStyle/>
          <a:p>
            <a:pPr algn="ctr"/>
            <a:r>
              <a:rPr lang="en-US" sz="3600" dirty="0" err="1" smtClean="0">
                <a:latin typeface="Times New Roman" panose="02020603050405020304" pitchFamily="18" charset="0"/>
                <a:cs typeface="Times New Roman" panose="02020603050405020304" pitchFamily="18" charset="0"/>
              </a:rPr>
              <a:t>Chèn</a:t>
            </a:r>
            <a:r>
              <a:rPr lang="en-US" sz="3600" dirty="0" smtClean="0">
                <a:latin typeface="Times New Roman" panose="02020603050405020304" pitchFamily="18" charset="0"/>
                <a:cs typeface="Times New Roman" panose="02020603050405020304" pitchFamily="18" charset="0"/>
              </a:rPr>
              <a:t> 1 </a:t>
            </a:r>
            <a:r>
              <a:rPr lang="en-US" sz="3600" dirty="0" err="1" smtClean="0">
                <a:latin typeface="Times New Roman" panose="02020603050405020304" pitchFamily="18" charset="0"/>
                <a:cs typeface="Times New Roman" panose="02020603050405020304" pitchFamily="18" charset="0"/>
              </a:rPr>
              <a:t>cột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mới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phía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trái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cột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hiện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tại</a:t>
            </a:r>
            <a:endParaRPr lang="en-US" sz="360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2913961" y="3001636"/>
            <a:ext cx="7753634" cy="646331"/>
          </a:xfrm>
          <a:prstGeom prst="rect">
            <a:avLst/>
          </a:prstGeom>
          <a:noFill/>
        </p:spPr>
        <p:txBody>
          <a:bodyPr wrap="square" rtlCol="0">
            <a:spAutoFit/>
          </a:bodyPr>
          <a:lstStyle/>
          <a:p>
            <a:pPr algn="ctr"/>
            <a:r>
              <a:rPr lang="en-US" sz="3600" dirty="0" err="1" smtClean="0">
                <a:latin typeface="Times New Roman" panose="02020603050405020304" pitchFamily="18" charset="0"/>
                <a:cs typeface="Times New Roman" panose="02020603050405020304" pitchFamily="18" charset="0"/>
              </a:rPr>
              <a:t>Chèn</a:t>
            </a:r>
            <a:r>
              <a:rPr lang="en-US" sz="3600" dirty="0" smtClean="0">
                <a:latin typeface="Times New Roman" panose="02020603050405020304" pitchFamily="18" charset="0"/>
                <a:cs typeface="Times New Roman" panose="02020603050405020304" pitchFamily="18" charset="0"/>
              </a:rPr>
              <a:t> 1 </a:t>
            </a:r>
            <a:r>
              <a:rPr lang="en-US" sz="3600" dirty="0" err="1" smtClean="0">
                <a:latin typeface="Times New Roman" panose="02020603050405020304" pitchFamily="18" charset="0"/>
                <a:cs typeface="Times New Roman" panose="02020603050405020304" pitchFamily="18" charset="0"/>
              </a:rPr>
              <a:t>cột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mới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phía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phải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cột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hiện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tại</a:t>
            </a:r>
            <a:endParaRPr lang="en-US" sz="3600"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2913961" y="3001636"/>
            <a:ext cx="7753634" cy="646331"/>
          </a:xfrm>
          <a:prstGeom prst="rect">
            <a:avLst/>
          </a:prstGeom>
          <a:noFill/>
        </p:spPr>
        <p:txBody>
          <a:bodyPr wrap="square" rtlCol="0">
            <a:spAutoFit/>
          </a:bodyPr>
          <a:lstStyle/>
          <a:p>
            <a:pPr algn="ctr"/>
            <a:r>
              <a:rPr lang="en-US" sz="3600" dirty="0" err="1" smtClean="0">
                <a:latin typeface="Times New Roman" panose="02020603050405020304" pitchFamily="18" charset="0"/>
                <a:cs typeface="Times New Roman" panose="02020603050405020304" pitchFamily="18" charset="0"/>
              </a:rPr>
              <a:t>Xóa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hàng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cột</a:t>
            </a:r>
            <a:r>
              <a:rPr lang="en-US" sz="3600" dirty="0" smtClean="0">
                <a:latin typeface="Times New Roman" panose="02020603050405020304" pitchFamily="18" charset="0"/>
                <a:cs typeface="Times New Roman" panose="02020603050405020304" pitchFamily="18" charset="0"/>
              </a:rPr>
              <a:t>, ô </a:t>
            </a:r>
            <a:r>
              <a:rPr lang="en-US" sz="3600" dirty="0" err="1" smtClean="0">
                <a:latin typeface="Times New Roman" panose="02020603050405020304" pitchFamily="18" charset="0"/>
                <a:cs typeface="Times New Roman" panose="02020603050405020304" pitchFamily="18" charset="0"/>
              </a:rPr>
              <a:t>và</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toàn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bộ</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bảng</a:t>
            </a:r>
            <a:endParaRPr lang="en-US" sz="3600" dirty="0">
              <a:latin typeface="Times New Roman" panose="02020603050405020304" pitchFamily="18" charset="0"/>
              <a:cs typeface="Times New Roman" panose="02020603050405020304" pitchFamily="18" charset="0"/>
            </a:endParaRPr>
          </a:p>
        </p:txBody>
      </p:sp>
      <p:sp>
        <p:nvSpPr>
          <p:cNvPr id="29" name="TextBox 28"/>
          <p:cNvSpPr txBox="1"/>
          <p:nvPr/>
        </p:nvSpPr>
        <p:spPr>
          <a:xfrm>
            <a:off x="2913961" y="3001636"/>
            <a:ext cx="7753634" cy="646331"/>
          </a:xfrm>
          <a:prstGeom prst="rect">
            <a:avLst/>
          </a:prstGeom>
          <a:noFill/>
        </p:spPr>
        <p:txBody>
          <a:bodyPr wrap="square" rtlCol="0">
            <a:spAutoFit/>
          </a:bodyPr>
          <a:lstStyle/>
          <a:p>
            <a:pPr algn="ctr"/>
            <a:r>
              <a:rPr lang="en-US" sz="3600" dirty="0" err="1" smtClean="0">
                <a:latin typeface="Times New Roman" panose="02020603050405020304" pitchFamily="18" charset="0"/>
                <a:cs typeface="Times New Roman" panose="02020603050405020304" pitchFamily="18" charset="0"/>
              </a:rPr>
              <a:t>Hợp</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nhất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các</a:t>
            </a:r>
            <a:r>
              <a:rPr lang="en-US" sz="3600" dirty="0" smtClean="0">
                <a:latin typeface="Times New Roman" panose="02020603050405020304" pitchFamily="18" charset="0"/>
                <a:cs typeface="Times New Roman" panose="02020603050405020304" pitchFamily="18" charset="0"/>
              </a:rPr>
              <a:t> ô </a:t>
            </a:r>
            <a:r>
              <a:rPr lang="en-US" sz="3600" dirty="0" err="1" smtClean="0">
                <a:latin typeface="Times New Roman" panose="02020603050405020304" pitchFamily="18" charset="0"/>
                <a:cs typeface="Times New Roman" panose="02020603050405020304" pitchFamily="18" charset="0"/>
              </a:rPr>
              <a:t>của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bảng</a:t>
            </a:r>
            <a:endParaRPr lang="en-US" sz="3600" dirty="0">
              <a:latin typeface="Times New Roman" panose="02020603050405020304" pitchFamily="18" charset="0"/>
              <a:cs typeface="Times New Roman" panose="02020603050405020304" pitchFamily="18" charset="0"/>
            </a:endParaRPr>
          </a:p>
        </p:txBody>
      </p:sp>
      <p:grpSp>
        <p:nvGrpSpPr>
          <p:cNvPr id="30" name="Group 29"/>
          <p:cNvGrpSpPr/>
          <p:nvPr/>
        </p:nvGrpSpPr>
        <p:grpSpPr>
          <a:xfrm>
            <a:off x="1408913" y="4524479"/>
            <a:ext cx="10322909" cy="1629712"/>
            <a:chOff x="165901" y="4519820"/>
            <a:chExt cx="10322909" cy="1629712"/>
          </a:xfrm>
        </p:grpSpPr>
        <p:pic>
          <p:nvPicPr>
            <p:cNvPr id="10" name="Picture 9"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1512" y="4519820"/>
              <a:ext cx="7217298" cy="1629712"/>
            </a:xfrm>
            <a:prstGeom prst="rect">
              <a:avLst/>
            </a:prstGeom>
          </p:spPr>
        </p:pic>
        <p:sp>
          <p:nvSpPr>
            <p:cNvPr id="11" name="TextBox 10"/>
            <p:cNvSpPr txBox="1"/>
            <p:nvPr/>
          </p:nvSpPr>
          <p:spPr>
            <a:xfrm>
              <a:off x="165901" y="5240305"/>
              <a:ext cx="2271712" cy="523220"/>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Dòng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tại</a:t>
              </a:r>
              <a:endParaRPr lang="en-US" sz="2800"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165901" y="4859965"/>
              <a:ext cx="2271712" cy="523220"/>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Dòng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mới</a:t>
              </a:r>
              <a:endParaRPr lang="en-US" sz="2800" dirty="0">
                <a:latin typeface="Times New Roman" panose="02020603050405020304" pitchFamily="18" charset="0"/>
                <a:cs typeface="Times New Roman" panose="02020603050405020304" pitchFamily="18" charset="0"/>
              </a:endParaRPr>
            </a:p>
          </p:txBody>
        </p:sp>
        <p:cxnSp>
          <p:nvCxnSpPr>
            <p:cNvPr id="13" name="Straight Arrow Connector 12"/>
            <p:cNvCxnSpPr>
              <a:stCxn id="11" idx="3"/>
            </p:cNvCxnSpPr>
            <p:nvPr/>
          </p:nvCxnSpPr>
          <p:spPr>
            <a:xfrm>
              <a:off x="2437613" y="5501915"/>
              <a:ext cx="101996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437613" y="5227245"/>
              <a:ext cx="101996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1369218" y="4524479"/>
            <a:ext cx="10362604" cy="1673042"/>
            <a:chOff x="540544" y="3303160"/>
            <a:chExt cx="10362604" cy="1673042"/>
          </a:xfrm>
        </p:grpSpPr>
        <p:sp>
          <p:nvSpPr>
            <p:cNvPr id="44" name="TextBox 43"/>
            <p:cNvSpPr txBox="1"/>
            <p:nvPr/>
          </p:nvSpPr>
          <p:spPr>
            <a:xfrm>
              <a:off x="540544" y="3786285"/>
              <a:ext cx="2271712" cy="523220"/>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Dòng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tại</a:t>
              </a:r>
              <a:endParaRPr lang="en-US" sz="2800" dirty="0">
                <a:latin typeface="Times New Roman" panose="02020603050405020304" pitchFamily="18" charset="0"/>
                <a:cs typeface="Times New Roman" panose="02020603050405020304" pitchFamily="18" charset="0"/>
              </a:endParaRPr>
            </a:p>
          </p:txBody>
        </p:sp>
        <p:pic>
          <p:nvPicPr>
            <p:cNvPr id="45" name="Picture 44"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17185" y="3303160"/>
              <a:ext cx="7285963" cy="1673042"/>
            </a:xfrm>
            <a:prstGeom prst="rect">
              <a:avLst/>
            </a:prstGeom>
          </p:spPr>
        </p:pic>
        <p:cxnSp>
          <p:nvCxnSpPr>
            <p:cNvPr id="46" name="Straight Arrow Connector 45"/>
            <p:cNvCxnSpPr>
              <a:stCxn id="44" idx="3"/>
            </p:cNvCxnSpPr>
            <p:nvPr/>
          </p:nvCxnSpPr>
          <p:spPr>
            <a:xfrm>
              <a:off x="2812256" y="4047895"/>
              <a:ext cx="101996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46987" y="4111105"/>
              <a:ext cx="2271712" cy="523220"/>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Dòng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mới</a:t>
              </a:r>
              <a:endParaRPr lang="en-US" sz="2800" dirty="0">
                <a:latin typeface="Times New Roman" panose="02020603050405020304" pitchFamily="18" charset="0"/>
                <a:cs typeface="Times New Roman" panose="02020603050405020304" pitchFamily="18" charset="0"/>
              </a:endParaRPr>
            </a:p>
          </p:txBody>
        </p:sp>
        <p:cxnSp>
          <p:nvCxnSpPr>
            <p:cNvPr id="48" name="Straight Arrow Connector 47"/>
            <p:cNvCxnSpPr/>
            <p:nvPr/>
          </p:nvCxnSpPr>
          <p:spPr>
            <a:xfrm>
              <a:off x="2790123" y="4392657"/>
              <a:ext cx="101996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4479111" y="3644986"/>
            <a:ext cx="7102988" cy="3270277"/>
            <a:chOff x="3382706" y="3396088"/>
            <a:chExt cx="7102988" cy="3270277"/>
          </a:xfrm>
        </p:grpSpPr>
        <p:sp>
          <p:nvSpPr>
            <p:cNvPr id="51" name="TextBox 50"/>
            <p:cNvSpPr txBox="1"/>
            <p:nvPr/>
          </p:nvSpPr>
          <p:spPr>
            <a:xfrm>
              <a:off x="5997178" y="3396088"/>
              <a:ext cx="1874043" cy="523220"/>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Cột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tại</a:t>
              </a:r>
              <a:endParaRPr lang="en-US" sz="2800" dirty="0">
                <a:latin typeface="Times New Roman" panose="02020603050405020304" pitchFamily="18" charset="0"/>
                <a:cs typeface="Times New Roman" panose="02020603050405020304" pitchFamily="18" charset="0"/>
              </a:endParaRPr>
            </a:p>
          </p:txBody>
        </p:sp>
        <p:sp>
          <p:nvSpPr>
            <p:cNvPr id="52" name="TextBox 51"/>
            <p:cNvSpPr txBox="1"/>
            <p:nvPr/>
          </p:nvSpPr>
          <p:spPr>
            <a:xfrm>
              <a:off x="4933250" y="6143145"/>
              <a:ext cx="1353251" cy="523220"/>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Cột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mới</a:t>
              </a:r>
              <a:endParaRPr lang="en-US" sz="2800" dirty="0">
                <a:latin typeface="Times New Roman" panose="02020603050405020304" pitchFamily="18" charset="0"/>
                <a:cs typeface="Times New Roman" panose="02020603050405020304" pitchFamily="18" charset="0"/>
              </a:endParaRPr>
            </a:p>
          </p:txBody>
        </p:sp>
        <p:pic>
          <p:nvPicPr>
            <p:cNvPr id="53" name="Picture 52"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82706" y="4387272"/>
              <a:ext cx="7102988" cy="1478079"/>
            </a:xfrm>
            <a:prstGeom prst="rect">
              <a:avLst/>
            </a:prstGeom>
          </p:spPr>
        </p:pic>
        <p:cxnSp>
          <p:nvCxnSpPr>
            <p:cNvPr id="54" name="Straight Arrow Connector 53"/>
            <p:cNvCxnSpPr>
              <a:stCxn id="51" idx="2"/>
            </p:cNvCxnSpPr>
            <p:nvPr/>
          </p:nvCxnSpPr>
          <p:spPr>
            <a:xfrm flipH="1">
              <a:off x="6934199" y="3919308"/>
              <a:ext cx="1" cy="5812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52" idx="0"/>
            </p:cNvCxnSpPr>
            <p:nvPr/>
          </p:nvCxnSpPr>
          <p:spPr>
            <a:xfrm flipH="1" flipV="1">
              <a:off x="5609875" y="5733289"/>
              <a:ext cx="1" cy="4098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4468755" y="3717671"/>
            <a:ext cx="7252912" cy="3191835"/>
            <a:chOff x="2221877" y="2620838"/>
            <a:chExt cx="7252912" cy="3191835"/>
          </a:xfrm>
        </p:grpSpPr>
        <p:pic>
          <p:nvPicPr>
            <p:cNvPr id="58" name="Picture 57"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21877" y="3483435"/>
              <a:ext cx="7252912" cy="1628235"/>
            </a:xfrm>
            <a:prstGeom prst="rect">
              <a:avLst/>
            </a:prstGeom>
          </p:spPr>
        </p:pic>
        <p:sp>
          <p:nvSpPr>
            <p:cNvPr id="59" name="TextBox 58"/>
            <p:cNvSpPr txBox="1"/>
            <p:nvPr/>
          </p:nvSpPr>
          <p:spPr>
            <a:xfrm>
              <a:off x="3593146" y="2620838"/>
              <a:ext cx="1874043" cy="523220"/>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Cột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tại</a:t>
              </a:r>
              <a:endParaRPr lang="en-US" sz="2800" dirty="0">
                <a:latin typeface="Times New Roman" panose="02020603050405020304" pitchFamily="18" charset="0"/>
                <a:cs typeface="Times New Roman" panose="02020603050405020304" pitchFamily="18" charset="0"/>
              </a:endParaRPr>
            </a:p>
          </p:txBody>
        </p:sp>
        <p:sp>
          <p:nvSpPr>
            <p:cNvPr id="60" name="TextBox 59"/>
            <p:cNvSpPr txBox="1"/>
            <p:nvPr/>
          </p:nvSpPr>
          <p:spPr>
            <a:xfrm>
              <a:off x="5171707" y="5289453"/>
              <a:ext cx="1353251" cy="523220"/>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Cột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mới</a:t>
              </a:r>
              <a:endParaRPr lang="en-US" sz="2800" dirty="0">
                <a:latin typeface="Times New Roman" panose="02020603050405020304" pitchFamily="18" charset="0"/>
                <a:cs typeface="Times New Roman" panose="02020603050405020304" pitchFamily="18" charset="0"/>
              </a:endParaRPr>
            </a:p>
          </p:txBody>
        </p:sp>
        <p:cxnSp>
          <p:nvCxnSpPr>
            <p:cNvPr id="61" name="Straight Arrow Connector 60"/>
            <p:cNvCxnSpPr>
              <a:stCxn id="59" idx="2"/>
            </p:cNvCxnSpPr>
            <p:nvPr/>
          </p:nvCxnSpPr>
          <p:spPr>
            <a:xfrm flipH="1">
              <a:off x="4530167" y="3144058"/>
              <a:ext cx="1" cy="5812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60" idx="0"/>
            </p:cNvCxnSpPr>
            <p:nvPr/>
          </p:nvCxnSpPr>
          <p:spPr>
            <a:xfrm flipH="1" flipV="1">
              <a:off x="5848332" y="4929191"/>
              <a:ext cx="1" cy="3602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a:off x="3351525" y="4591809"/>
            <a:ext cx="7124185" cy="1566800"/>
            <a:chOff x="2809725" y="2790752"/>
            <a:chExt cx="7124185" cy="1566800"/>
          </a:xfrm>
        </p:grpSpPr>
        <p:pic>
          <p:nvPicPr>
            <p:cNvPr id="64" name="Picture 63" descr="Screen Clippi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09725" y="2790752"/>
              <a:ext cx="3204819" cy="1566800"/>
            </a:xfrm>
            <a:prstGeom prst="rect">
              <a:avLst/>
            </a:prstGeom>
          </p:spPr>
        </p:pic>
        <p:pic>
          <p:nvPicPr>
            <p:cNvPr id="65" name="Picture 64" descr="Screen Clippi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57579" y="2812117"/>
              <a:ext cx="3176331" cy="1524069"/>
            </a:xfrm>
            <a:prstGeom prst="rect">
              <a:avLst/>
            </a:prstGeom>
          </p:spPr>
        </p:pic>
        <p:cxnSp>
          <p:nvCxnSpPr>
            <p:cNvPr id="66" name="Straight Arrow Connector 65"/>
            <p:cNvCxnSpPr>
              <a:stCxn id="64" idx="3"/>
              <a:endCxn id="65" idx="1"/>
            </p:cNvCxnSpPr>
            <p:nvPr/>
          </p:nvCxnSpPr>
          <p:spPr>
            <a:xfrm>
              <a:off x="6014544" y="3574152"/>
              <a:ext cx="74303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68" name="TextBox 67">
            <a:hlinkClick r:id="rId12" action="ppaction://hlinksldjump" tooltip="Nhấp chuột lần lượt vào các hình, kết thúc Slide khi Merge Cell được nhấp chuột"/>
          </p:cNvPr>
          <p:cNvSpPr txBox="1"/>
          <p:nvPr/>
        </p:nvSpPr>
        <p:spPr>
          <a:xfrm>
            <a:off x="2076083" y="1492292"/>
            <a:ext cx="551329" cy="646331"/>
          </a:xfrm>
          <a:prstGeom prst="rect">
            <a:avLst/>
          </a:prstGeom>
          <a:noFill/>
        </p:spPr>
        <p:txBody>
          <a:bodyPr wrap="square" rtlCol="0">
            <a:spAutoFit/>
          </a:bodyPr>
          <a:lstStyle/>
          <a:p>
            <a:r>
              <a:rPr lang="en-US" sz="3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Wingdings" panose="05000000000000000000" pitchFamily="2" charset="2"/>
              </a:rPr>
              <a:t></a:t>
            </a:r>
            <a:endParaRPr lang="en-US" sz="3600" dirty="0"/>
          </a:p>
        </p:txBody>
      </p:sp>
    </p:spTree>
    <p:extLst>
      <p:ext uri="{BB962C8B-B14F-4D97-AF65-F5344CB8AC3E}">
        <p14:creationId xmlns:p14="http://schemas.microsoft.com/office/powerpoint/2010/main" val="15380195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25" presetClass="entr" presetSubtype="0" fill="hold" grpId="0" nodeType="click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10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9"/>
                                        </p:tgtEl>
                                        <p:attrNameLst>
                                          <p:attrName>ppt_w</p:attrName>
                                        </p:attrNameLst>
                                      </p:cBhvr>
                                      <p:tavLst>
                                        <p:tav tm="0">
                                          <p:val>
                                            <p:strVal val="#ppt_w*.05"/>
                                          </p:val>
                                        </p:tav>
                                        <p:tav tm="100000">
                                          <p:val>
                                            <p:strVal val="#ppt_w"/>
                                          </p:val>
                                        </p:tav>
                                      </p:tavLst>
                                    </p:anim>
                                    <p:anim calcmode="lin" valueType="num">
                                      <p:cBhvr>
                                        <p:cTn id="10" dur="2000" fill="hold"/>
                                        <p:tgtEl>
                                          <p:spTgt spid="9"/>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9"/>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9"/>
                                        </p:tgtEl>
                                      </p:cBhvr>
                                    </p:animEffect>
                                  </p:childTnLst>
                                </p:cTn>
                              </p:par>
                            </p:childTnLst>
                          </p:cTn>
                        </p:par>
                        <p:par>
                          <p:cTn id="15" fill="hold">
                            <p:stCondLst>
                              <p:cond delay="3600"/>
                            </p:stCondLst>
                            <p:childTnLst>
                              <p:par>
                                <p:cTn id="16" presetID="27" presetClass="emph" presetSubtype="0" repeatCount="indefinite" fill="remove" grpId="1" nodeType="afterEffect">
                                  <p:stCondLst>
                                    <p:cond delay="0"/>
                                  </p:stCondLst>
                                  <p:iterate type="wd">
                                    <p:tmPct val="10000"/>
                                  </p:iterate>
                                  <p:childTnLst>
                                    <p:animClr clrSpc="rgb" dir="cw">
                                      <p:cBhvr override="childStyle">
                                        <p:cTn id="17" dur="500" autoRev="1" fill="remove"/>
                                        <p:tgtEl>
                                          <p:spTgt spid="9"/>
                                        </p:tgtEl>
                                        <p:attrNameLst>
                                          <p:attrName>style.color</p:attrName>
                                        </p:attrNameLst>
                                      </p:cBhvr>
                                      <p:to>
                                        <a:srgbClr val="00FF00"/>
                                      </p:to>
                                    </p:animClr>
                                    <p:animClr clrSpc="rgb" dir="cw">
                                      <p:cBhvr>
                                        <p:cTn id="18" dur="500" autoRev="1" fill="remove"/>
                                        <p:tgtEl>
                                          <p:spTgt spid="9"/>
                                        </p:tgtEl>
                                        <p:attrNameLst>
                                          <p:attrName>fillcolor</p:attrName>
                                        </p:attrNameLst>
                                      </p:cBhvr>
                                      <p:to>
                                        <a:srgbClr val="00FF00"/>
                                      </p:to>
                                    </p:animClr>
                                    <p:set>
                                      <p:cBhvr>
                                        <p:cTn id="19" dur="500" autoRev="1" fill="remove"/>
                                        <p:tgtEl>
                                          <p:spTgt spid="9"/>
                                        </p:tgtEl>
                                        <p:attrNameLst>
                                          <p:attrName>fill.type</p:attrName>
                                        </p:attrNameLst>
                                      </p:cBhvr>
                                      <p:to>
                                        <p:strVal val="solid"/>
                                      </p:to>
                                    </p:set>
                                    <p:set>
                                      <p:cBhvr>
                                        <p:cTn id="20" dur="500" autoRev="1" fill="remove"/>
                                        <p:tgtEl>
                                          <p:spTgt spid="9"/>
                                        </p:tgtEl>
                                        <p:attrNameLst>
                                          <p:attrName>fill.on</p:attrName>
                                        </p:attrNameLst>
                                      </p:cBhvr>
                                      <p:to>
                                        <p:strVal val="true"/>
                                      </p:to>
                                    </p:set>
                                  </p:childTnLst>
                                </p:cTn>
                              </p:par>
                            </p:childTnLst>
                          </p:cTn>
                        </p:par>
                        <p:par>
                          <p:cTn id="21" fill="hold">
                            <p:stCondLst>
                              <p:cond delay="5400"/>
                            </p:stCondLst>
                            <p:childTnLst>
                              <p:par>
                                <p:cTn id="22" presetID="17" presetClass="entr" presetSubtype="10"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8"/>
                  </p:tgtEl>
                </p:cond>
              </p:nextCondLst>
            </p:seq>
            <p:seq concurrent="1" nextAc="seek">
              <p:cTn id="26" restart="whenNotActive" fill="hold" evtFilter="cancelBubble" nodeType="interactiveSeq">
                <p:stCondLst>
                  <p:cond evt="onClick" delay="0">
                    <p:tgtEl>
                      <p:spTgt spid="20"/>
                    </p:tgtEl>
                  </p:cond>
                </p:stCondLst>
                <p:endSync evt="end" delay="0">
                  <p:rtn val="all"/>
                </p:endSync>
                <p:childTnLst>
                  <p:par>
                    <p:cTn id="27" fill="hold">
                      <p:stCondLst>
                        <p:cond delay="0"/>
                      </p:stCondLst>
                      <p:childTnLst>
                        <p:par>
                          <p:cTn id="28" fill="hold">
                            <p:stCondLst>
                              <p:cond delay="0"/>
                            </p:stCondLst>
                            <p:childTnLst>
                              <p:par>
                                <p:cTn id="29" presetID="38" presetClass="exit" presetSubtype="0" accel="50000" fill="hold" grpId="2" nodeType="clickEffect">
                                  <p:stCondLst>
                                    <p:cond delay="0"/>
                                  </p:stCondLst>
                                  <p:iterate type="wd">
                                    <p:tmPct val="50000"/>
                                  </p:iterate>
                                  <p:childTnLst>
                                    <p:anim calcmode="lin" valueType="num">
                                      <p:cBhvr>
                                        <p:cTn id="30" dur="500">
                                          <p:stCondLst>
                                            <p:cond delay="0"/>
                                          </p:stCondLst>
                                        </p:cTn>
                                        <p:tgtEl>
                                          <p:spTgt spid="9"/>
                                        </p:tgtEl>
                                        <p:attrNameLst>
                                          <p:attrName>style.rotation</p:attrName>
                                        </p:attrNameLst>
                                      </p:cBhvr>
                                      <p:tavLst>
                                        <p:tav tm="0">
                                          <p:val>
                                            <p:fltVal val="0"/>
                                          </p:val>
                                        </p:tav>
                                        <p:tav tm="100000">
                                          <p:val>
                                            <p:fltVal val="45"/>
                                          </p:val>
                                        </p:tav>
                                      </p:tavLst>
                                    </p:anim>
                                    <p:anim calcmode="lin" valueType="num">
                                      <p:cBhvr>
                                        <p:cTn id="31" dur="500">
                                          <p:stCondLst>
                                            <p:cond delay="0"/>
                                          </p:stCondLst>
                                        </p:cTn>
                                        <p:tgtEl>
                                          <p:spTgt spid="9"/>
                                        </p:tgtEl>
                                        <p:attrNameLst>
                                          <p:attrName>ppt_y</p:attrName>
                                        </p:attrNameLst>
                                      </p:cBhvr>
                                      <p:tavLst>
                                        <p:tav tm="0">
                                          <p:val>
                                            <p:strVal val="ppt_y"/>
                                          </p:val>
                                        </p:tav>
                                        <p:tav tm="100000">
                                          <p:val>
                                            <p:strVal val="ppt_y+1"/>
                                          </p:val>
                                        </p:tav>
                                      </p:tavLst>
                                    </p:anim>
                                    <p:set>
                                      <p:cBhvr>
                                        <p:cTn id="32" dur="1" fill="hold">
                                          <p:stCondLst>
                                            <p:cond delay="499"/>
                                          </p:stCondLst>
                                        </p:cTn>
                                        <p:tgtEl>
                                          <p:spTgt spid="9"/>
                                        </p:tgtEl>
                                        <p:attrNameLst>
                                          <p:attrName>style.visibility</p:attrName>
                                        </p:attrNameLst>
                                      </p:cBhvr>
                                      <p:to>
                                        <p:strVal val="hidden"/>
                                      </p:to>
                                    </p:set>
                                  </p:childTnLst>
                                </p:cTn>
                              </p:par>
                              <p:par>
                                <p:cTn id="33" presetID="37" presetClass="exit" presetSubtype="0" fill="hold" nodeType="withEffect">
                                  <p:stCondLst>
                                    <p:cond delay="0"/>
                                  </p:stCondLst>
                                  <p:childTnLst>
                                    <p:animEffect transition="out" filter="fade">
                                      <p:cBhvr>
                                        <p:cTn id="34" dur="1000"/>
                                        <p:tgtEl>
                                          <p:spTgt spid="30"/>
                                        </p:tgtEl>
                                      </p:cBhvr>
                                    </p:animEffect>
                                    <p:anim calcmode="lin" valueType="num">
                                      <p:cBhvr>
                                        <p:cTn id="35" dur="1000"/>
                                        <p:tgtEl>
                                          <p:spTgt spid="30"/>
                                        </p:tgtEl>
                                        <p:attrNameLst>
                                          <p:attrName>ppt_x</p:attrName>
                                        </p:attrNameLst>
                                      </p:cBhvr>
                                      <p:tavLst>
                                        <p:tav tm="0">
                                          <p:val>
                                            <p:strVal val="ppt_x"/>
                                          </p:val>
                                        </p:tav>
                                        <p:tav tm="100000">
                                          <p:val>
                                            <p:strVal val="ppt_x"/>
                                          </p:val>
                                        </p:tav>
                                      </p:tavLst>
                                    </p:anim>
                                    <p:anim calcmode="lin" valueType="num">
                                      <p:cBhvr>
                                        <p:cTn id="36" dur="100" decel="100000"/>
                                        <p:tgtEl>
                                          <p:spTgt spid="30"/>
                                        </p:tgtEl>
                                        <p:attrNameLst>
                                          <p:attrName>ppt_y</p:attrName>
                                        </p:attrNameLst>
                                      </p:cBhvr>
                                      <p:tavLst>
                                        <p:tav tm="0">
                                          <p:val>
                                            <p:strVal val="ppt_y"/>
                                          </p:val>
                                        </p:tav>
                                        <p:tav tm="100000">
                                          <p:val>
                                            <p:strVal val="ppt_y-.03"/>
                                          </p:val>
                                        </p:tav>
                                      </p:tavLst>
                                    </p:anim>
                                    <p:anim calcmode="lin" valueType="num">
                                      <p:cBhvr>
                                        <p:cTn id="37" dur="900" accel="100000">
                                          <p:stCondLst>
                                            <p:cond delay="100"/>
                                          </p:stCondLst>
                                        </p:cTn>
                                        <p:tgtEl>
                                          <p:spTgt spid="30"/>
                                        </p:tgtEl>
                                        <p:attrNameLst>
                                          <p:attrName>ppt_y</p:attrName>
                                        </p:attrNameLst>
                                      </p:cBhvr>
                                      <p:tavLst>
                                        <p:tav tm="0">
                                          <p:val>
                                            <p:strVal val="ppt_y"/>
                                          </p:val>
                                        </p:tav>
                                        <p:tav tm="100000">
                                          <p:val>
                                            <p:strVal val="ppt_y+1"/>
                                          </p:val>
                                        </p:tav>
                                      </p:tavLst>
                                    </p:anim>
                                    <p:set>
                                      <p:cBhvr>
                                        <p:cTn id="38" dur="1" fill="hold">
                                          <p:stCondLst>
                                            <p:cond delay="999"/>
                                          </p:stCondLst>
                                        </p:cTn>
                                        <p:tgtEl>
                                          <p:spTgt spid="30"/>
                                        </p:tgtEl>
                                        <p:attrNameLst>
                                          <p:attrName>style.visibility</p:attrName>
                                        </p:attrNameLst>
                                      </p:cBhvr>
                                      <p:to>
                                        <p:strVal val="hidden"/>
                                      </p:to>
                                    </p:set>
                                  </p:childTnLst>
                                </p:cTn>
                              </p:par>
                              <p:par>
                                <p:cTn id="39" presetID="25" presetClass="entr" presetSubtype="0" fill="hold" grpId="0" nodeType="withEffect">
                                  <p:stCondLst>
                                    <p:cond delay="0"/>
                                  </p:stCondLst>
                                  <p:iterate type="wd">
                                    <p:tmPct val="10000"/>
                                  </p:iterate>
                                  <p:childTnLst>
                                    <p:set>
                                      <p:cBhvr>
                                        <p:cTn id="40" dur="1" fill="hold">
                                          <p:stCondLst>
                                            <p:cond delay="0"/>
                                          </p:stCondLst>
                                        </p:cTn>
                                        <p:tgtEl>
                                          <p:spTgt spid="25"/>
                                        </p:tgtEl>
                                        <p:attrNameLst>
                                          <p:attrName>style.visibility</p:attrName>
                                        </p:attrNameLst>
                                      </p:cBhvr>
                                      <p:to>
                                        <p:strVal val="visible"/>
                                      </p:to>
                                    </p:set>
                                    <p:anim calcmode="lin" valueType="num">
                                      <p:cBhvr>
                                        <p:cTn id="41" dur="10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42" dur="10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43" dur="1000" accel="50000" fill="hold">
                                          <p:stCondLst>
                                            <p:cond delay="1000"/>
                                          </p:stCondLst>
                                        </p:cTn>
                                        <p:tgtEl>
                                          <p:spTgt spid="25"/>
                                        </p:tgtEl>
                                        <p:attrNameLst>
                                          <p:attrName>ppt_w</p:attrName>
                                        </p:attrNameLst>
                                      </p:cBhvr>
                                      <p:tavLst>
                                        <p:tav tm="0">
                                          <p:val>
                                            <p:strVal val="#ppt_w*.05"/>
                                          </p:val>
                                        </p:tav>
                                        <p:tav tm="100000">
                                          <p:val>
                                            <p:strVal val="#ppt_w"/>
                                          </p:val>
                                        </p:tav>
                                      </p:tavLst>
                                    </p:anim>
                                    <p:anim calcmode="lin" valueType="num">
                                      <p:cBhvr>
                                        <p:cTn id="44" dur="2000" fill="hold"/>
                                        <p:tgtEl>
                                          <p:spTgt spid="25"/>
                                        </p:tgtEl>
                                        <p:attrNameLst>
                                          <p:attrName>ppt_h</p:attrName>
                                        </p:attrNameLst>
                                      </p:cBhvr>
                                      <p:tavLst>
                                        <p:tav tm="0">
                                          <p:val>
                                            <p:strVal val="#ppt_h"/>
                                          </p:val>
                                        </p:tav>
                                        <p:tav tm="100000">
                                          <p:val>
                                            <p:strVal val="#ppt_h"/>
                                          </p:val>
                                        </p:tav>
                                      </p:tavLst>
                                    </p:anim>
                                    <p:anim calcmode="lin" valueType="num">
                                      <p:cBhvr>
                                        <p:cTn id="45" dur="10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46" dur="10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47" dur="1000" accel="50000" fill="hold">
                                          <p:stCondLst>
                                            <p:cond delay="1000"/>
                                          </p:stCondLst>
                                        </p:cTn>
                                        <p:tgtEl>
                                          <p:spTgt spid="25"/>
                                        </p:tgtEl>
                                        <p:attrNameLst>
                                          <p:attrName>ppt_y</p:attrName>
                                        </p:attrNameLst>
                                      </p:cBhvr>
                                      <p:tavLst>
                                        <p:tav tm="0">
                                          <p:val>
                                            <p:strVal val="#ppt_y+.1"/>
                                          </p:val>
                                        </p:tav>
                                        <p:tav tm="100000">
                                          <p:val>
                                            <p:strVal val="#ppt_y"/>
                                          </p:val>
                                        </p:tav>
                                      </p:tavLst>
                                    </p:anim>
                                    <p:animEffect transition="in" filter="fade">
                                      <p:cBhvr>
                                        <p:cTn id="48" dur="2000" decel="50000">
                                          <p:stCondLst>
                                            <p:cond delay="0"/>
                                          </p:stCondLst>
                                        </p:cTn>
                                        <p:tgtEl>
                                          <p:spTgt spid="25"/>
                                        </p:tgtEl>
                                      </p:cBhvr>
                                    </p:animEffect>
                                  </p:childTnLst>
                                </p:cTn>
                              </p:par>
                            </p:childTnLst>
                          </p:cTn>
                        </p:par>
                        <p:par>
                          <p:cTn id="49" fill="hold">
                            <p:stCondLst>
                              <p:cond delay="3600"/>
                            </p:stCondLst>
                            <p:childTnLst>
                              <p:par>
                                <p:cTn id="50" presetID="27" presetClass="emph" presetSubtype="0" repeatCount="indefinite" fill="remove" grpId="1" nodeType="afterEffect">
                                  <p:stCondLst>
                                    <p:cond delay="0"/>
                                  </p:stCondLst>
                                  <p:iterate type="wd">
                                    <p:tmPct val="10000"/>
                                  </p:iterate>
                                  <p:childTnLst>
                                    <p:animClr clrSpc="rgb" dir="cw">
                                      <p:cBhvr override="childStyle">
                                        <p:cTn id="51" dur="500" autoRev="1" fill="remove"/>
                                        <p:tgtEl>
                                          <p:spTgt spid="25"/>
                                        </p:tgtEl>
                                        <p:attrNameLst>
                                          <p:attrName>style.color</p:attrName>
                                        </p:attrNameLst>
                                      </p:cBhvr>
                                      <p:to>
                                        <a:srgbClr val="00FFCC"/>
                                      </p:to>
                                    </p:animClr>
                                    <p:animClr clrSpc="rgb" dir="cw">
                                      <p:cBhvr>
                                        <p:cTn id="52" dur="500" autoRev="1" fill="remove"/>
                                        <p:tgtEl>
                                          <p:spTgt spid="25"/>
                                        </p:tgtEl>
                                        <p:attrNameLst>
                                          <p:attrName>fillcolor</p:attrName>
                                        </p:attrNameLst>
                                      </p:cBhvr>
                                      <p:to>
                                        <a:srgbClr val="00FFCC"/>
                                      </p:to>
                                    </p:animClr>
                                    <p:set>
                                      <p:cBhvr>
                                        <p:cTn id="53" dur="500" autoRev="1" fill="remove"/>
                                        <p:tgtEl>
                                          <p:spTgt spid="25"/>
                                        </p:tgtEl>
                                        <p:attrNameLst>
                                          <p:attrName>fill.type</p:attrName>
                                        </p:attrNameLst>
                                      </p:cBhvr>
                                      <p:to>
                                        <p:strVal val="solid"/>
                                      </p:to>
                                    </p:set>
                                    <p:set>
                                      <p:cBhvr>
                                        <p:cTn id="54" dur="500" autoRev="1" fill="remove"/>
                                        <p:tgtEl>
                                          <p:spTgt spid="25"/>
                                        </p:tgtEl>
                                        <p:attrNameLst>
                                          <p:attrName>fill.on</p:attrName>
                                        </p:attrNameLst>
                                      </p:cBhvr>
                                      <p:to>
                                        <p:strVal val="true"/>
                                      </p:to>
                                    </p:set>
                                  </p:childTnLst>
                                </p:cTn>
                              </p:par>
                            </p:childTnLst>
                          </p:cTn>
                        </p:par>
                        <p:par>
                          <p:cTn id="55" fill="hold">
                            <p:stCondLst>
                              <p:cond delay="5400"/>
                            </p:stCondLst>
                            <p:childTnLst>
                              <p:par>
                                <p:cTn id="56" presetID="17" presetClass="entr" presetSubtype="10"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1000" fill="hold"/>
                                        <p:tgtEl>
                                          <p:spTgt spid="43"/>
                                        </p:tgtEl>
                                        <p:attrNameLst>
                                          <p:attrName>ppt_w</p:attrName>
                                        </p:attrNameLst>
                                      </p:cBhvr>
                                      <p:tavLst>
                                        <p:tav tm="0">
                                          <p:val>
                                            <p:fltVal val="0"/>
                                          </p:val>
                                        </p:tav>
                                        <p:tav tm="100000">
                                          <p:val>
                                            <p:strVal val="#ppt_w"/>
                                          </p:val>
                                        </p:tav>
                                      </p:tavLst>
                                    </p:anim>
                                    <p:anim calcmode="lin" valueType="num">
                                      <p:cBhvr>
                                        <p:cTn id="59" dur="1000" fill="hold"/>
                                        <p:tgtEl>
                                          <p:spTgt spid="43"/>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0"/>
                  </p:tgtEl>
                </p:cond>
              </p:nextCondLst>
            </p:seq>
            <p:seq concurrent="1" nextAc="seek">
              <p:cTn id="60" restart="whenNotActive" fill="hold" evtFilter="cancelBubble" nodeType="interactiveSeq">
                <p:stCondLst>
                  <p:cond evt="onClick" delay="0">
                    <p:tgtEl>
                      <p:spTgt spid="21"/>
                    </p:tgtEl>
                  </p:cond>
                </p:stCondLst>
                <p:endSync evt="end" delay="0">
                  <p:rtn val="all"/>
                </p:endSync>
                <p:childTnLst>
                  <p:par>
                    <p:cTn id="61" fill="hold">
                      <p:stCondLst>
                        <p:cond delay="0"/>
                      </p:stCondLst>
                      <p:childTnLst>
                        <p:par>
                          <p:cTn id="62" fill="hold">
                            <p:stCondLst>
                              <p:cond delay="0"/>
                            </p:stCondLst>
                            <p:childTnLst>
                              <p:par>
                                <p:cTn id="63" presetID="38" presetClass="exit" presetSubtype="0" accel="50000" fill="hold" grpId="2" nodeType="clickEffect">
                                  <p:stCondLst>
                                    <p:cond delay="0"/>
                                  </p:stCondLst>
                                  <p:iterate type="wd">
                                    <p:tmPct val="50000"/>
                                  </p:iterate>
                                  <p:childTnLst>
                                    <p:anim calcmode="lin" valueType="num">
                                      <p:cBhvr>
                                        <p:cTn id="64" dur="500">
                                          <p:stCondLst>
                                            <p:cond delay="0"/>
                                          </p:stCondLst>
                                        </p:cTn>
                                        <p:tgtEl>
                                          <p:spTgt spid="25"/>
                                        </p:tgtEl>
                                        <p:attrNameLst>
                                          <p:attrName>style.rotation</p:attrName>
                                        </p:attrNameLst>
                                      </p:cBhvr>
                                      <p:tavLst>
                                        <p:tav tm="0">
                                          <p:val>
                                            <p:fltVal val="0"/>
                                          </p:val>
                                        </p:tav>
                                        <p:tav tm="100000">
                                          <p:val>
                                            <p:fltVal val="45"/>
                                          </p:val>
                                        </p:tav>
                                      </p:tavLst>
                                    </p:anim>
                                    <p:anim calcmode="lin" valueType="num">
                                      <p:cBhvr>
                                        <p:cTn id="65" dur="500">
                                          <p:stCondLst>
                                            <p:cond delay="0"/>
                                          </p:stCondLst>
                                        </p:cTn>
                                        <p:tgtEl>
                                          <p:spTgt spid="25"/>
                                        </p:tgtEl>
                                        <p:attrNameLst>
                                          <p:attrName>ppt_y</p:attrName>
                                        </p:attrNameLst>
                                      </p:cBhvr>
                                      <p:tavLst>
                                        <p:tav tm="0">
                                          <p:val>
                                            <p:strVal val="ppt_y"/>
                                          </p:val>
                                        </p:tav>
                                        <p:tav tm="100000">
                                          <p:val>
                                            <p:strVal val="ppt_y+1"/>
                                          </p:val>
                                        </p:tav>
                                      </p:tavLst>
                                    </p:anim>
                                    <p:set>
                                      <p:cBhvr>
                                        <p:cTn id="66" dur="1" fill="hold">
                                          <p:stCondLst>
                                            <p:cond delay="499"/>
                                          </p:stCondLst>
                                        </p:cTn>
                                        <p:tgtEl>
                                          <p:spTgt spid="25"/>
                                        </p:tgtEl>
                                        <p:attrNameLst>
                                          <p:attrName>style.visibility</p:attrName>
                                        </p:attrNameLst>
                                      </p:cBhvr>
                                      <p:to>
                                        <p:strVal val="hidden"/>
                                      </p:to>
                                    </p:set>
                                  </p:childTnLst>
                                </p:cTn>
                              </p:par>
                              <p:par>
                                <p:cTn id="67" presetID="37" presetClass="exit" presetSubtype="0" fill="hold" nodeType="withEffect">
                                  <p:stCondLst>
                                    <p:cond delay="0"/>
                                  </p:stCondLst>
                                  <p:childTnLst>
                                    <p:animEffect transition="out" filter="fade">
                                      <p:cBhvr>
                                        <p:cTn id="68" dur="1000"/>
                                        <p:tgtEl>
                                          <p:spTgt spid="43"/>
                                        </p:tgtEl>
                                      </p:cBhvr>
                                    </p:animEffect>
                                    <p:anim calcmode="lin" valueType="num">
                                      <p:cBhvr>
                                        <p:cTn id="69" dur="1000"/>
                                        <p:tgtEl>
                                          <p:spTgt spid="43"/>
                                        </p:tgtEl>
                                        <p:attrNameLst>
                                          <p:attrName>ppt_x</p:attrName>
                                        </p:attrNameLst>
                                      </p:cBhvr>
                                      <p:tavLst>
                                        <p:tav tm="0">
                                          <p:val>
                                            <p:strVal val="ppt_x"/>
                                          </p:val>
                                        </p:tav>
                                        <p:tav tm="100000">
                                          <p:val>
                                            <p:strVal val="ppt_x"/>
                                          </p:val>
                                        </p:tav>
                                      </p:tavLst>
                                    </p:anim>
                                    <p:anim calcmode="lin" valueType="num">
                                      <p:cBhvr>
                                        <p:cTn id="70" dur="100" decel="100000"/>
                                        <p:tgtEl>
                                          <p:spTgt spid="43"/>
                                        </p:tgtEl>
                                        <p:attrNameLst>
                                          <p:attrName>ppt_y</p:attrName>
                                        </p:attrNameLst>
                                      </p:cBhvr>
                                      <p:tavLst>
                                        <p:tav tm="0">
                                          <p:val>
                                            <p:strVal val="ppt_y"/>
                                          </p:val>
                                        </p:tav>
                                        <p:tav tm="100000">
                                          <p:val>
                                            <p:strVal val="ppt_y-.03"/>
                                          </p:val>
                                        </p:tav>
                                      </p:tavLst>
                                    </p:anim>
                                    <p:anim calcmode="lin" valueType="num">
                                      <p:cBhvr>
                                        <p:cTn id="71" dur="900" accel="100000">
                                          <p:stCondLst>
                                            <p:cond delay="100"/>
                                          </p:stCondLst>
                                        </p:cTn>
                                        <p:tgtEl>
                                          <p:spTgt spid="43"/>
                                        </p:tgtEl>
                                        <p:attrNameLst>
                                          <p:attrName>ppt_y</p:attrName>
                                        </p:attrNameLst>
                                      </p:cBhvr>
                                      <p:tavLst>
                                        <p:tav tm="0">
                                          <p:val>
                                            <p:strVal val="ppt_y"/>
                                          </p:val>
                                        </p:tav>
                                        <p:tav tm="100000">
                                          <p:val>
                                            <p:strVal val="ppt_y+1"/>
                                          </p:val>
                                        </p:tav>
                                      </p:tavLst>
                                    </p:anim>
                                    <p:set>
                                      <p:cBhvr>
                                        <p:cTn id="72" dur="1" fill="hold">
                                          <p:stCondLst>
                                            <p:cond delay="999"/>
                                          </p:stCondLst>
                                        </p:cTn>
                                        <p:tgtEl>
                                          <p:spTgt spid="43"/>
                                        </p:tgtEl>
                                        <p:attrNameLst>
                                          <p:attrName>style.visibility</p:attrName>
                                        </p:attrNameLst>
                                      </p:cBhvr>
                                      <p:to>
                                        <p:strVal val="hidden"/>
                                      </p:to>
                                    </p:set>
                                  </p:childTnLst>
                                </p:cTn>
                              </p:par>
                              <p:par>
                                <p:cTn id="73" presetID="25" presetClass="entr" presetSubtype="0" fill="hold" grpId="0" nodeType="withEffect">
                                  <p:stCondLst>
                                    <p:cond delay="0"/>
                                  </p:stCondLst>
                                  <p:iterate type="wd">
                                    <p:tmPct val="10000"/>
                                  </p:iterate>
                                  <p:childTnLst>
                                    <p:set>
                                      <p:cBhvr>
                                        <p:cTn id="74" dur="1" fill="hold">
                                          <p:stCondLst>
                                            <p:cond delay="0"/>
                                          </p:stCondLst>
                                        </p:cTn>
                                        <p:tgtEl>
                                          <p:spTgt spid="26"/>
                                        </p:tgtEl>
                                        <p:attrNameLst>
                                          <p:attrName>style.visibility</p:attrName>
                                        </p:attrNameLst>
                                      </p:cBhvr>
                                      <p:to>
                                        <p:strVal val="visible"/>
                                      </p:to>
                                    </p:set>
                                    <p:anim calcmode="lin" valueType="num">
                                      <p:cBhvr>
                                        <p:cTn id="75" dur="10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76" dur="10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77" dur="1000" accel="50000" fill="hold">
                                          <p:stCondLst>
                                            <p:cond delay="1000"/>
                                          </p:stCondLst>
                                        </p:cTn>
                                        <p:tgtEl>
                                          <p:spTgt spid="26"/>
                                        </p:tgtEl>
                                        <p:attrNameLst>
                                          <p:attrName>ppt_w</p:attrName>
                                        </p:attrNameLst>
                                      </p:cBhvr>
                                      <p:tavLst>
                                        <p:tav tm="0">
                                          <p:val>
                                            <p:strVal val="#ppt_w*.05"/>
                                          </p:val>
                                        </p:tav>
                                        <p:tav tm="100000">
                                          <p:val>
                                            <p:strVal val="#ppt_w"/>
                                          </p:val>
                                        </p:tav>
                                      </p:tavLst>
                                    </p:anim>
                                    <p:anim calcmode="lin" valueType="num">
                                      <p:cBhvr>
                                        <p:cTn id="78" dur="2000" fill="hold"/>
                                        <p:tgtEl>
                                          <p:spTgt spid="26"/>
                                        </p:tgtEl>
                                        <p:attrNameLst>
                                          <p:attrName>ppt_h</p:attrName>
                                        </p:attrNameLst>
                                      </p:cBhvr>
                                      <p:tavLst>
                                        <p:tav tm="0">
                                          <p:val>
                                            <p:strVal val="#ppt_h"/>
                                          </p:val>
                                        </p:tav>
                                        <p:tav tm="100000">
                                          <p:val>
                                            <p:strVal val="#ppt_h"/>
                                          </p:val>
                                        </p:tav>
                                      </p:tavLst>
                                    </p:anim>
                                    <p:anim calcmode="lin" valueType="num">
                                      <p:cBhvr>
                                        <p:cTn id="79" dur="10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80" dur="10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81" dur="1000" accel="50000" fill="hold">
                                          <p:stCondLst>
                                            <p:cond delay="1000"/>
                                          </p:stCondLst>
                                        </p:cTn>
                                        <p:tgtEl>
                                          <p:spTgt spid="26"/>
                                        </p:tgtEl>
                                        <p:attrNameLst>
                                          <p:attrName>ppt_y</p:attrName>
                                        </p:attrNameLst>
                                      </p:cBhvr>
                                      <p:tavLst>
                                        <p:tav tm="0">
                                          <p:val>
                                            <p:strVal val="#ppt_y+.1"/>
                                          </p:val>
                                        </p:tav>
                                        <p:tav tm="100000">
                                          <p:val>
                                            <p:strVal val="#ppt_y"/>
                                          </p:val>
                                        </p:tav>
                                      </p:tavLst>
                                    </p:anim>
                                    <p:animEffect transition="in" filter="fade">
                                      <p:cBhvr>
                                        <p:cTn id="82" dur="2000" decel="50000">
                                          <p:stCondLst>
                                            <p:cond delay="0"/>
                                          </p:stCondLst>
                                        </p:cTn>
                                        <p:tgtEl>
                                          <p:spTgt spid="26"/>
                                        </p:tgtEl>
                                      </p:cBhvr>
                                    </p:animEffect>
                                  </p:childTnLst>
                                </p:cTn>
                              </p:par>
                            </p:childTnLst>
                          </p:cTn>
                        </p:par>
                        <p:par>
                          <p:cTn id="83" fill="hold">
                            <p:stCondLst>
                              <p:cond delay="3600"/>
                            </p:stCondLst>
                            <p:childTnLst>
                              <p:par>
                                <p:cTn id="84" presetID="27" presetClass="emph" presetSubtype="0" repeatCount="indefinite" fill="remove" grpId="1" nodeType="afterEffect">
                                  <p:stCondLst>
                                    <p:cond delay="0"/>
                                  </p:stCondLst>
                                  <p:iterate type="wd">
                                    <p:tmPct val="10000"/>
                                  </p:iterate>
                                  <p:childTnLst>
                                    <p:animClr clrSpc="rgb" dir="cw">
                                      <p:cBhvr override="childStyle">
                                        <p:cTn id="85" dur="500" autoRev="1" fill="remove"/>
                                        <p:tgtEl>
                                          <p:spTgt spid="26"/>
                                        </p:tgtEl>
                                        <p:attrNameLst>
                                          <p:attrName>style.color</p:attrName>
                                        </p:attrNameLst>
                                      </p:cBhvr>
                                      <p:to>
                                        <a:srgbClr val="FFFF00"/>
                                      </p:to>
                                    </p:animClr>
                                    <p:animClr clrSpc="rgb" dir="cw">
                                      <p:cBhvr>
                                        <p:cTn id="86" dur="500" autoRev="1" fill="remove"/>
                                        <p:tgtEl>
                                          <p:spTgt spid="26"/>
                                        </p:tgtEl>
                                        <p:attrNameLst>
                                          <p:attrName>fillcolor</p:attrName>
                                        </p:attrNameLst>
                                      </p:cBhvr>
                                      <p:to>
                                        <a:srgbClr val="FFFF00"/>
                                      </p:to>
                                    </p:animClr>
                                    <p:set>
                                      <p:cBhvr>
                                        <p:cTn id="87" dur="500" autoRev="1" fill="remove"/>
                                        <p:tgtEl>
                                          <p:spTgt spid="26"/>
                                        </p:tgtEl>
                                        <p:attrNameLst>
                                          <p:attrName>fill.type</p:attrName>
                                        </p:attrNameLst>
                                      </p:cBhvr>
                                      <p:to>
                                        <p:strVal val="solid"/>
                                      </p:to>
                                    </p:set>
                                    <p:set>
                                      <p:cBhvr>
                                        <p:cTn id="88" dur="500" autoRev="1" fill="remove"/>
                                        <p:tgtEl>
                                          <p:spTgt spid="26"/>
                                        </p:tgtEl>
                                        <p:attrNameLst>
                                          <p:attrName>fill.on</p:attrName>
                                        </p:attrNameLst>
                                      </p:cBhvr>
                                      <p:to>
                                        <p:strVal val="true"/>
                                      </p:to>
                                    </p:set>
                                  </p:childTnLst>
                                </p:cTn>
                              </p:par>
                            </p:childTnLst>
                          </p:cTn>
                        </p:par>
                        <p:par>
                          <p:cTn id="89" fill="hold">
                            <p:stCondLst>
                              <p:cond delay="5400"/>
                            </p:stCondLst>
                            <p:childTnLst>
                              <p:par>
                                <p:cTn id="90" presetID="17" presetClass="entr" presetSubtype="10" fill="hold" nodeType="after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1000" fill="hold"/>
                                        <p:tgtEl>
                                          <p:spTgt spid="50"/>
                                        </p:tgtEl>
                                        <p:attrNameLst>
                                          <p:attrName>ppt_w</p:attrName>
                                        </p:attrNameLst>
                                      </p:cBhvr>
                                      <p:tavLst>
                                        <p:tav tm="0">
                                          <p:val>
                                            <p:fltVal val="0"/>
                                          </p:val>
                                        </p:tav>
                                        <p:tav tm="100000">
                                          <p:val>
                                            <p:strVal val="#ppt_w"/>
                                          </p:val>
                                        </p:tav>
                                      </p:tavLst>
                                    </p:anim>
                                    <p:anim calcmode="lin" valueType="num">
                                      <p:cBhvr>
                                        <p:cTn id="93" dur="1000" fill="hold"/>
                                        <p:tgtEl>
                                          <p:spTgt spid="50"/>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1"/>
                  </p:tgtEl>
                </p:cond>
              </p:nextCondLst>
            </p:seq>
            <p:seq concurrent="1" nextAc="seek">
              <p:cTn id="94" restart="whenNotActive" fill="hold" evtFilter="cancelBubble" nodeType="interactiveSeq">
                <p:stCondLst>
                  <p:cond evt="onClick" delay="0">
                    <p:tgtEl>
                      <p:spTgt spid="22"/>
                    </p:tgtEl>
                  </p:cond>
                </p:stCondLst>
                <p:endSync evt="end" delay="0">
                  <p:rtn val="all"/>
                </p:endSync>
                <p:childTnLst>
                  <p:par>
                    <p:cTn id="95" fill="hold">
                      <p:stCondLst>
                        <p:cond delay="0"/>
                      </p:stCondLst>
                      <p:childTnLst>
                        <p:par>
                          <p:cTn id="96" fill="hold">
                            <p:stCondLst>
                              <p:cond delay="0"/>
                            </p:stCondLst>
                            <p:childTnLst>
                              <p:par>
                                <p:cTn id="97" presetID="38" presetClass="exit" presetSubtype="0" accel="50000" fill="hold" grpId="2" nodeType="clickEffect">
                                  <p:stCondLst>
                                    <p:cond delay="0"/>
                                  </p:stCondLst>
                                  <p:iterate type="wd">
                                    <p:tmPct val="50000"/>
                                  </p:iterate>
                                  <p:childTnLst>
                                    <p:anim calcmode="lin" valueType="num">
                                      <p:cBhvr>
                                        <p:cTn id="98" dur="500">
                                          <p:stCondLst>
                                            <p:cond delay="0"/>
                                          </p:stCondLst>
                                        </p:cTn>
                                        <p:tgtEl>
                                          <p:spTgt spid="26"/>
                                        </p:tgtEl>
                                        <p:attrNameLst>
                                          <p:attrName>style.rotation</p:attrName>
                                        </p:attrNameLst>
                                      </p:cBhvr>
                                      <p:tavLst>
                                        <p:tav tm="0">
                                          <p:val>
                                            <p:fltVal val="0"/>
                                          </p:val>
                                        </p:tav>
                                        <p:tav tm="100000">
                                          <p:val>
                                            <p:fltVal val="45"/>
                                          </p:val>
                                        </p:tav>
                                      </p:tavLst>
                                    </p:anim>
                                    <p:anim calcmode="lin" valueType="num">
                                      <p:cBhvr>
                                        <p:cTn id="99" dur="500">
                                          <p:stCondLst>
                                            <p:cond delay="0"/>
                                          </p:stCondLst>
                                        </p:cTn>
                                        <p:tgtEl>
                                          <p:spTgt spid="26"/>
                                        </p:tgtEl>
                                        <p:attrNameLst>
                                          <p:attrName>ppt_y</p:attrName>
                                        </p:attrNameLst>
                                      </p:cBhvr>
                                      <p:tavLst>
                                        <p:tav tm="0">
                                          <p:val>
                                            <p:strVal val="ppt_y"/>
                                          </p:val>
                                        </p:tav>
                                        <p:tav tm="100000">
                                          <p:val>
                                            <p:strVal val="ppt_y+1"/>
                                          </p:val>
                                        </p:tav>
                                      </p:tavLst>
                                    </p:anim>
                                    <p:set>
                                      <p:cBhvr>
                                        <p:cTn id="100" dur="1" fill="hold">
                                          <p:stCondLst>
                                            <p:cond delay="499"/>
                                          </p:stCondLst>
                                        </p:cTn>
                                        <p:tgtEl>
                                          <p:spTgt spid="26"/>
                                        </p:tgtEl>
                                        <p:attrNameLst>
                                          <p:attrName>style.visibility</p:attrName>
                                        </p:attrNameLst>
                                      </p:cBhvr>
                                      <p:to>
                                        <p:strVal val="hidden"/>
                                      </p:to>
                                    </p:set>
                                  </p:childTnLst>
                                </p:cTn>
                              </p:par>
                              <p:par>
                                <p:cTn id="101" presetID="37" presetClass="exit" presetSubtype="0" fill="hold" nodeType="withEffect">
                                  <p:stCondLst>
                                    <p:cond delay="0"/>
                                  </p:stCondLst>
                                  <p:childTnLst>
                                    <p:animEffect transition="out" filter="fade">
                                      <p:cBhvr>
                                        <p:cTn id="102" dur="1000"/>
                                        <p:tgtEl>
                                          <p:spTgt spid="50"/>
                                        </p:tgtEl>
                                      </p:cBhvr>
                                    </p:animEffect>
                                    <p:anim calcmode="lin" valueType="num">
                                      <p:cBhvr>
                                        <p:cTn id="103" dur="1000"/>
                                        <p:tgtEl>
                                          <p:spTgt spid="50"/>
                                        </p:tgtEl>
                                        <p:attrNameLst>
                                          <p:attrName>ppt_x</p:attrName>
                                        </p:attrNameLst>
                                      </p:cBhvr>
                                      <p:tavLst>
                                        <p:tav tm="0">
                                          <p:val>
                                            <p:strVal val="ppt_x"/>
                                          </p:val>
                                        </p:tav>
                                        <p:tav tm="100000">
                                          <p:val>
                                            <p:strVal val="ppt_x"/>
                                          </p:val>
                                        </p:tav>
                                      </p:tavLst>
                                    </p:anim>
                                    <p:anim calcmode="lin" valueType="num">
                                      <p:cBhvr>
                                        <p:cTn id="104" dur="100" decel="100000"/>
                                        <p:tgtEl>
                                          <p:spTgt spid="50"/>
                                        </p:tgtEl>
                                        <p:attrNameLst>
                                          <p:attrName>ppt_y</p:attrName>
                                        </p:attrNameLst>
                                      </p:cBhvr>
                                      <p:tavLst>
                                        <p:tav tm="0">
                                          <p:val>
                                            <p:strVal val="ppt_y"/>
                                          </p:val>
                                        </p:tav>
                                        <p:tav tm="100000">
                                          <p:val>
                                            <p:strVal val="ppt_y-.03"/>
                                          </p:val>
                                        </p:tav>
                                      </p:tavLst>
                                    </p:anim>
                                    <p:anim calcmode="lin" valueType="num">
                                      <p:cBhvr>
                                        <p:cTn id="105" dur="900" accel="100000">
                                          <p:stCondLst>
                                            <p:cond delay="100"/>
                                          </p:stCondLst>
                                        </p:cTn>
                                        <p:tgtEl>
                                          <p:spTgt spid="50"/>
                                        </p:tgtEl>
                                        <p:attrNameLst>
                                          <p:attrName>ppt_y</p:attrName>
                                        </p:attrNameLst>
                                      </p:cBhvr>
                                      <p:tavLst>
                                        <p:tav tm="0">
                                          <p:val>
                                            <p:strVal val="ppt_y"/>
                                          </p:val>
                                        </p:tav>
                                        <p:tav tm="100000">
                                          <p:val>
                                            <p:strVal val="ppt_y+1"/>
                                          </p:val>
                                        </p:tav>
                                      </p:tavLst>
                                    </p:anim>
                                    <p:set>
                                      <p:cBhvr>
                                        <p:cTn id="106" dur="1" fill="hold">
                                          <p:stCondLst>
                                            <p:cond delay="999"/>
                                          </p:stCondLst>
                                        </p:cTn>
                                        <p:tgtEl>
                                          <p:spTgt spid="50"/>
                                        </p:tgtEl>
                                        <p:attrNameLst>
                                          <p:attrName>style.visibility</p:attrName>
                                        </p:attrNameLst>
                                      </p:cBhvr>
                                      <p:to>
                                        <p:strVal val="hidden"/>
                                      </p:to>
                                    </p:set>
                                  </p:childTnLst>
                                </p:cTn>
                              </p:par>
                              <p:par>
                                <p:cTn id="107" presetID="25" presetClass="entr" presetSubtype="0" fill="hold" grpId="0" nodeType="withEffect">
                                  <p:stCondLst>
                                    <p:cond delay="0"/>
                                  </p:stCondLst>
                                  <p:iterate type="wd">
                                    <p:tmPct val="10000"/>
                                  </p:iterate>
                                  <p:childTnLst>
                                    <p:set>
                                      <p:cBhvr>
                                        <p:cTn id="108" dur="1" fill="hold">
                                          <p:stCondLst>
                                            <p:cond delay="0"/>
                                          </p:stCondLst>
                                        </p:cTn>
                                        <p:tgtEl>
                                          <p:spTgt spid="27"/>
                                        </p:tgtEl>
                                        <p:attrNameLst>
                                          <p:attrName>style.visibility</p:attrName>
                                        </p:attrNameLst>
                                      </p:cBhvr>
                                      <p:to>
                                        <p:strVal val="visible"/>
                                      </p:to>
                                    </p:set>
                                    <p:anim calcmode="lin" valueType="num">
                                      <p:cBhvr>
                                        <p:cTn id="109" dur="1000"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110" dur="1000"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111" dur="1000" accel="50000" fill="hold">
                                          <p:stCondLst>
                                            <p:cond delay="1000"/>
                                          </p:stCondLst>
                                        </p:cTn>
                                        <p:tgtEl>
                                          <p:spTgt spid="27"/>
                                        </p:tgtEl>
                                        <p:attrNameLst>
                                          <p:attrName>ppt_w</p:attrName>
                                        </p:attrNameLst>
                                      </p:cBhvr>
                                      <p:tavLst>
                                        <p:tav tm="0">
                                          <p:val>
                                            <p:strVal val="#ppt_w*.05"/>
                                          </p:val>
                                        </p:tav>
                                        <p:tav tm="100000">
                                          <p:val>
                                            <p:strVal val="#ppt_w"/>
                                          </p:val>
                                        </p:tav>
                                      </p:tavLst>
                                    </p:anim>
                                    <p:anim calcmode="lin" valueType="num">
                                      <p:cBhvr>
                                        <p:cTn id="112" dur="2000" fill="hold"/>
                                        <p:tgtEl>
                                          <p:spTgt spid="27"/>
                                        </p:tgtEl>
                                        <p:attrNameLst>
                                          <p:attrName>ppt_h</p:attrName>
                                        </p:attrNameLst>
                                      </p:cBhvr>
                                      <p:tavLst>
                                        <p:tav tm="0">
                                          <p:val>
                                            <p:strVal val="#ppt_h"/>
                                          </p:val>
                                        </p:tav>
                                        <p:tav tm="100000">
                                          <p:val>
                                            <p:strVal val="#ppt_h"/>
                                          </p:val>
                                        </p:tav>
                                      </p:tavLst>
                                    </p:anim>
                                    <p:anim calcmode="lin" valueType="num">
                                      <p:cBhvr>
                                        <p:cTn id="113" dur="1000"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114" dur="1000"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115" dur="1000" accel="50000" fill="hold">
                                          <p:stCondLst>
                                            <p:cond delay="1000"/>
                                          </p:stCondLst>
                                        </p:cTn>
                                        <p:tgtEl>
                                          <p:spTgt spid="27"/>
                                        </p:tgtEl>
                                        <p:attrNameLst>
                                          <p:attrName>ppt_y</p:attrName>
                                        </p:attrNameLst>
                                      </p:cBhvr>
                                      <p:tavLst>
                                        <p:tav tm="0">
                                          <p:val>
                                            <p:strVal val="#ppt_y+.1"/>
                                          </p:val>
                                        </p:tav>
                                        <p:tav tm="100000">
                                          <p:val>
                                            <p:strVal val="#ppt_y"/>
                                          </p:val>
                                        </p:tav>
                                      </p:tavLst>
                                    </p:anim>
                                    <p:animEffect transition="in" filter="fade">
                                      <p:cBhvr>
                                        <p:cTn id="116" dur="2000" decel="50000">
                                          <p:stCondLst>
                                            <p:cond delay="0"/>
                                          </p:stCondLst>
                                        </p:cTn>
                                        <p:tgtEl>
                                          <p:spTgt spid="27"/>
                                        </p:tgtEl>
                                      </p:cBhvr>
                                    </p:animEffect>
                                  </p:childTnLst>
                                </p:cTn>
                              </p:par>
                            </p:childTnLst>
                          </p:cTn>
                        </p:par>
                        <p:par>
                          <p:cTn id="117" fill="hold">
                            <p:stCondLst>
                              <p:cond delay="3600"/>
                            </p:stCondLst>
                            <p:childTnLst>
                              <p:par>
                                <p:cTn id="118" presetID="27" presetClass="emph" presetSubtype="0" repeatCount="indefinite" fill="remove" grpId="1" nodeType="afterEffect">
                                  <p:stCondLst>
                                    <p:cond delay="0"/>
                                  </p:stCondLst>
                                  <p:iterate type="wd">
                                    <p:tmPct val="10000"/>
                                  </p:iterate>
                                  <p:childTnLst>
                                    <p:animClr clrSpc="rgb" dir="cw">
                                      <p:cBhvr override="childStyle">
                                        <p:cTn id="119" dur="500" autoRev="1" fill="remove"/>
                                        <p:tgtEl>
                                          <p:spTgt spid="27"/>
                                        </p:tgtEl>
                                        <p:attrNameLst>
                                          <p:attrName>style.color</p:attrName>
                                        </p:attrNameLst>
                                      </p:cBhvr>
                                      <p:to>
                                        <a:srgbClr val="FF00FF"/>
                                      </p:to>
                                    </p:animClr>
                                    <p:animClr clrSpc="rgb" dir="cw">
                                      <p:cBhvr>
                                        <p:cTn id="120" dur="500" autoRev="1" fill="remove"/>
                                        <p:tgtEl>
                                          <p:spTgt spid="27"/>
                                        </p:tgtEl>
                                        <p:attrNameLst>
                                          <p:attrName>fillcolor</p:attrName>
                                        </p:attrNameLst>
                                      </p:cBhvr>
                                      <p:to>
                                        <a:srgbClr val="FF00FF"/>
                                      </p:to>
                                    </p:animClr>
                                    <p:set>
                                      <p:cBhvr>
                                        <p:cTn id="121" dur="500" autoRev="1" fill="remove"/>
                                        <p:tgtEl>
                                          <p:spTgt spid="27"/>
                                        </p:tgtEl>
                                        <p:attrNameLst>
                                          <p:attrName>fill.type</p:attrName>
                                        </p:attrNameLst>
                                      </p:cBhvr>
                                      <p:to>
                                        <p:strVal val="solid"/>
                                      </p:to>
                                    </p:set>
                                    <p:set>
                                      <p:cBhvr>
                                        <p:cTn id="122" dur="500" autoRev="1" fill="remove"/>
                                        <p:tgtEl>
                                          <p:spTgt spid="27"/>
                                        </p:tgtEl>
                                        <p:attrNameLst>
                                          <p:attrName>fill.on</p:attrName>
                                        </p:attrNameLst>
                                      </p:cBhvr>
                                      <p:to>
                                        <p:strVal val="true"/>
                                      </p:to>
                                    </p:set>
                                  </p:childTnLst>
                                </p:cTn>
                              </p:par>
                            </p:childTnLst>
                          </p:cTn>
                        </p:par>
                        <p:par>
                          <p:cTn id="123" fill="hold">
                            <p:stCondLst>
                              <p:cond delay="5400"/>
                            </p:stCondLst>
                            <p:childTnLst>
                              <p:par>
                                <p:cTn id="124" presetID="17" presetClass="entr" presetSubtype="10" fill="hold"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p:cTn id="126" dur="1000" fill="hold"/>
                                        <p:tgtEl>
                                          <p:spTgt spid="57"/>
                                        </p:tgtEl>
                                        <p:attrNameLst>
                                          <p:attrName>ppt_w</p:attrName>
                                        </p:attrNameLst>
                                      </p:cBhvr>
                                      <p:tavLst>
                                        <p:tav tm="0">
                                          <p:val>
                                            <p:fltVal val="0"/>
                                          </p:val>
                                        </p:tav>
                                        <p:tav tm="100000">
                                          <p:val>
                                            <p:strVal val="#ppt_w"/>
                                          </p:val>
                                        </p:tav>
                                      </p:tavLst>
                                    </p:anim>
                                    <p:anim calcmode="lin" valueType="num">
                                      <p:cBhvr>
                                        <p:cTn id="127" dur="1000" fill="hold"/>
                                        <p:tgtEl>
                                          <p:spTgt spid="57"/>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2"/>
                  </p:tgtEl>
                </p:cond>
              </p:nextCondLst>
            </p:seq>
            <p:seq concurrent="1" nextAc="seek">
              <p:cTn id="128" restart="whenNotActive" fill="hold" evtFilter="cancelBubble" nodeType="interactiveSeq">
                <p:stCondLst>
                  <p:cond evt="onClick" delay="0">
                    <p:tgtEl>
                      <p:spTgt spid="7"/>
                    </p:tgtEl>
                  </p:cond>
                </p:stCondLst>
                <p:endSync evt="end" delay="0">
                  <p:rtn val="all"/>
                </p:endSync>
                <p:childTnLst>
                  <p:par>
                    <p:cTn id="129" fill="hold">
                      <p:stCondLst>
                        <p:cond delay="0"/>
                      </p:stCondLst>
                      <p:childTnLst>
                        <p:par>
                          <p:cTn id="130" fill="hold">
                            <p:stCondLst>
                              <p:cond delay="0"/>
                            </p:stCondLst>
                            <p:childTnLst>
                              <p:par>
                                <p:cTn id="131" presetID="38" presetClass="exit" presetSubtype="0" accel="50000" fill="hold" grpId="2" nodeType="clickEffect">
                                  <p:stCondLst>
                                    <p:cond delay="0"/>
                                  </p:stCondLst>
                                  <p:iterate type="wd">
                                    <p:tmPct val="50000"/>
                                  </p:iterate>
                                  <p:childTnLst>
                                    <p:anim calcmode="lin" valueType="num">
                                      <p:cBhvr>
                                        <p:cTn id="132" dur="500">
                                          <p:stCondLst>
                                            <p:cond delay="0"/>
                                          </p:stCondLst>
                                        </p:cTn>
                                        <p:tgtEl>
                                          <p:spTgt spid="27"/>
                                        </p:tgtEl>
                                        <p:attrNameLst>
                                          <p:attrName>style.rotation</p:attrName>
                                        </p:attrNameLst>
                                      </p:cBhvr>
                                      <p:tavLst>
                                        <p:tav tm="0">
                                          <p:val>
                                            <p:fltVal val="0"/>
                                          </p:val>
                                        </p:tav>
                                        <p:tav tm="100000">
                                          <p:val>
                                            <p:fltVal val="45"/>
                                          </p:val>
                                        </p:tav>
                                      </p:tavLst>
                                    </p:anim>
                                    <p:anim calcmode="lin" valueType="num">
                                      <p:cBhvr>
                                        <p:cTn id="133" dur="500">
                                          <p:stCondLst>
                                            <p:cond delay="0"/>
                                          </p:stCondLst>
                                        </p:cTn>
                                        <p:tgtEl>
                                          <p:spTgt spid="27"/>
                                        </p:tgtEl>
                                        <p:attrNameLst>
                                          <p:attrName>ppt_y</p:attrName>
                                        </p:attrNameLst>
                                      </p:cBhvr>
                                      <p:tavLst>
                                        <p:tav tm="0">
                                          <p:val>
                                            <p:strVal val="ppt_y"/>
                                          </p:val>
                                        </p:tav>
                                        <p:tav tm="100000">
                                          <p:val>
                                            <p:strVal val="ppt_y+1"/>
                                          </p:val>
                                        </p:tav>
                                      </p:tavLst>
                                    </p:anim>
                                    <p:set>
                                      <p:cBhvr>
                                        <p:cTn id="134" dur="1" fill="hold">
                                          <p:stCondLst>
                                            <p:cond delay="499"/>
                                          </p:stCondLst>
                                        </p:cTn>
                                        <p:tgtEl>
                                          <p:spTgt spid="27"/>
                                        </p:tgtEl>
                                        <p:attrNameLst>
                                          <p:attrName>style.visibility</p:attrName>
                                        </p:attrNameLst>
                                      </p:cBhvr>
                                      <p:to>
                                        <p:strVal val="hidden"/>
                                      </p:to>
                                    </p:set>
                                  </p:childTnLst>
                                </p:cTn>
                              </p:par>
                              <p:par>
                                <p:cTn id="135" presetID="37" presetClass="exit" presetSubtype="0" fill="hold" nodeType="withEffect">
                                  <p:stCondLst>
                                    <p:cond delay="0"/>
                                  </p:stCondLst>
                                  <p:childTnLst>
                                    <p:animEffect transition="out" filter="fade">
                                      <p:cBhvr>
                                        <p:cTn id="136" dur="1000"/>
                                        <p:tgtEl>
                                          <p:spTgt spid="57"/>
                                        </p:tgtEl>
                                      </p:cBhvr>
                                    </p:animEffect>
                                    <p:anim calcmode="lin" valueType="num">
                                      <p:cBhvr>
                                        <p:cTn id="137" dur="1000"/>
                                        <p:tgtEl>
                                          <p:spTgt spid="57"/>
                                        </p:tgtEl>
                                        <p:attrNameLst>
                                          <p:attrName>ppt_x</p:attrName>
                                        </p:attrNameLst>
                                      </p:cBhvr>
                                      <p:tavLst>
                                        <p:tav tm="0">
                                          <p:val>
                                            <p:strVal val="ppt_x"/>
                                          </p:val>
                                        </p:tav>
                                        <p:tav tm="100000">
                                          <p:val>
                                            <p:strVal val="ppt_x"/>
                                          </p:val>
                                        </p:tav>
                                      </p:tavLst>
                                    </p:anim>
                                    <p:anim calcmode="lin" valueType="num">
                                      <p:cBhvr>
                                        <p:cTn id="138" dur="100" decel="100000"/>
                                        <p:tgtEl>
                                          <p:spTgt spid="57"/>
                                        </p:tgtEl>
                                        <p:attrNameLst>
                                          <p:attrName>ppt_y</p:attrName>
                                        </p:attrNameLst>
                                      </p:cBhvr>
                                      <p:tavLst>
                                        <p:tav tm="0">
                                          <p:val>
                                            <p:strVal val="ppt_y"/>
                                          </p:val>
                                        </p:tav>
                                        <p:tav tm="100000">
                                          <p:val>
                                            <p:strVal val="ppt_y-.03"/>
                                          </p:val>
                                        </p:tav>
                                      </p:tavLst>
                                    </p:anim>
                                    <p:anim calcmode="lin" valueType="num">
                                      <p:cBhvr>
                                        <p:cTn id="139" dur="900" accel="100000">
                                          <p:stCondLst>
                                            <p:cond delay="100"/>
                                          </p:stCondLst>
                                        </p:cTn>
                                        <p:tgtEl>
                                          <p:spTgt spid="57"/>
                                        </p:tgtEl>
                                        <p:attrNameLst>
                                          <p:attrName>ppt_y</p:attrName>
                                        </p:attrNameLst>
                                      </p:cBhvr>
                                      <p:tavLst>
                                        <p:tav tm="0">
                                          <p:val>
                                            <p:strVal val="ppt_y"/>
                                          </p:val>
                                        </p:tav>
                                        <p:tav tm="100000">
                                          <p:val>
                                            <p:strVal val="ppt_y+1"/>
                                          </p:val>
                                        </p:tav>
                                      </p:tavLst>
                                    </p:anim>
                                    <p:set>
                                      <p:cBhvr>
                                        <p:cTn id="140" dur="1" fill="hold">
                                          <p:stCondLst>
                                            <p:cond delay="999"/>
                                          </p:stCondLst>
                                        </p:cTn>
                                        <p:tgtEl>
                                          <p:spTgt spid="57"/>
                                        </p:tgtEl>
                                        <p:attrNameLst>
                                          <p:attrName>style.visibility</p:attrName>
                                        </p:attrNameLst>
                                      </p:cBhvr>
                                      <p:to>
                                        <p:strVal val="hidden"/>
                                      </p:to>
                                    </p:set>
                                  </p:childTnLst>
                                </p:cTn>
                              </p:par>
                              <p:par>
                                <p:cTn id="141" presetID="25" presetClass="entr" presetSubtype="0" fill="hold" grpId="0" nodeType="withEffect">
                                  <p:stCondLst>
                                    <p:cond delay="0"/>
                                  </p:stCondLst>
                                  <p:iterate type="wd">
                                    <p:tmPct val="10000"/>
                                  </p:iterate>
                                  <p:childTnLst>
                                    <p:set>
                                      <p:cBhvr>
                                        <p:cTn id="142" dur="1" fill="hold">
                                          <p:stCondLst>
                                            <p:cond delay="0"/>
                                          </p:stCondLst>
                                        </p:cTn>
                                        <p:tgtEl>
                                          <p:spTgt spid="28"/>
                                        </p:tgtEl>
                                        <p:attrNameLst>
                                          <p:attrName>style.visibility</p:attrName>
                                        </p:attrNameLst>
                                      </p:cBhvr>
                                      <p:to>
                                        <p:strVal val="visible"/>
                                      </p:to>
                                    </p:set>
                                    <p:anim calcmode="lin" valueType="num">
                                      <p:cBhvr>
                                        <p:cTn id="143" dur="10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144" dur="10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145" dur="1000" accel="50000" fill="hold">
                                          <p:stCondLst>
                                            <p:cond delay="1000"/>
                                          </p:stCondLst>
                                        </p:cTn>
                                        <p:tgtEl>
                                          <p:spTgt spid="28"/>
                                        </p:tgtEl>
                                        <p:attrNameLst>
                                          <p:attrName>ppt_w</p:attrName>
                                        </p:attrNameLst>
                                      </p:cBhvr>
                                      <p:tavLst>
                                        <p:tav tm="0">
                                          <p:val>
                                            <p:strVal val="#ppt_w*.05"/>
                                          </p:val>
                                        </p:tav>
                                        <p:tav tm="100000">
                                          <p:val>
                                            <p:strVal val="#ppt_w"/>
                                          </p:val>
                                        </p:tav>
                                      </p:tavLst>
                                    </p:anim>
                                    <p:anim calcmode="lin" valueType="num">
                                      <p:cBhvr>
                                        <p:cTn id="146" dur="2000" fill="hold"/>
                                        <p:tgtEl>
                                          <p:spTgt spid="28"/>
                                        </p:tgtEl>
                                        <p:attrNameLst>
                                          <p:attrName>ppt_h</p:attrName>
                                        </p:attrNameLst>
                                      </p:cBhvr>
                                      <p:tavLst>
                                        <p:tav tm="0">
                                          <p:val>
                                            <p:strVal val="#ppt_h"/>
                                          </p:val>
                                        </p:tav>
                                        <p:tav tm="100000">
                                          <p:val>
                                            <p:strVal val="#ppt_h"/>
                                          </p:val>
                                        </p:tav>
                                      </p:tavLst>
                                    </p:anim>
                                    <p:anim calcmode="lin" valueType="num">
                                      <p:cBhvr>
                                        <p:cTn id="147" dur="10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148" dur="10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149" dur="1000" accel="50000" fill="hold">
                                          <p:stCondLst>
                                            <p:cond delay="1000"/>
                                          </p:stCondLst>
                                        </p:cTn>
                                        <p:tgtEl>
                                          <p:spTgt spid="28"/>
                                        </p:tgtEl>
                                        <p:attrNameLst>
                                          <p:attrName>ppt_y</p:attrName>
                                        </p:attrNameLst>
                                      </p:cBhvr>
                                      <p:tavLst>
                                        <p:tav tm="0">
                                          <p:val>
                                            <p:strVal val="#ppt_y+.1"/>
                                          </p:val>
                                        </p:tav>
                                        <p:tav tm="100000">
                                          <p:val>
                                            <p:strVal val="#ppt_y"/>
                                          </p:val>
                                        </p:tav>
                                      </p:tavLst>
                                    </p:anim>
                                    <p:animEffect transition="in" filter="fade">
                                      <p:cBhvr>
                                        <p:cTn id="150" dur="2000" decel="50000">
                                          <p:stCondLst>
                                            <p:cond delay="0"/>
                                          </p:stCondLst>
                                        </p:cTn>
                                        <p:tgtEl>
                                          <p:spTgt spid="28"/>
                                        </p:tgtEl>
                                      </p:cBhvr>
                                    </p:animEffect>
                                  </p:childTnLst>
                                </p:cTn>
                              </p:par>
                            </p:childTnLst>
                          </p:cTn>
                        </p:par>
                        <p:par>
                          <p:cTn id="151" fill="hold">
                            <p:stCondLst>
                              <p:cond delay="3800"/>
                            </p:stCondLst>
                            <p:childTnLst>
                              <p:par>
                                <p:cTn id="152" presetID="27" presetClass="emph" presetSubtype="0" repeatCount="indefinite" fill="remove" grpId="1" nodeType="afterEffect">
                                  <p:stCondLst>
                                    <p:cond delay="0"/>
                                  </p:stCondLst>
                                  <p:iterate type="wd">
                                    <p:tmPct val="10000"/>
                                  </p:iterate>
                                  <p:childTnLst>
                                    <p:animClr clrSpc="rgb" dir="cw">
                                      <p:cBhvr override="childStyle">
                                        <p:cTn id="153" dur="500" autoRev="1" fill="remove"/>
                                        <p:tgtEl>
                                          <p:spTgt spid="28"/>
                                        </p:tgtEl>
                                        <p:attrNameLst>
                                          <p:attrName>style.color</p:attrName>
                                        </p:attrNameLst>
                                      </p:cBhvr>
                                      <p:to>
                                        <a:schemeClr val="bg1"/>
                                      </p:to>
                                    </p:animClr>
                                    <p:animClr clrSpc="rgb" dir="cw">
                                      <p:cBhvr>
                                        <p:cTn id="154" dur="500" autoRev="1" fill="remove"/>
                                        <p:tgtEl>
                                          <p:spTgt spid="28"/>
                                        </p:tgtEl>
                                        <p:attrNameLst>
                                          <p:attrName>fillcolor</p:attrName>
                                        </p:attrNameLst>
                                      </p:cBhvr>
                                      <p:to>
                                        <a:schemeClr val="bg1"/>
                                      </p:to>
                                    </p:animClr>
                                    <p:set>
                                      <p:cBhvr>
                                        <p:cTn id="155" dur="500" autoRev="1" fill="remove"/>
                                        <p:tgtEl>
                                          <p:spTgt spid="28"/>
                                        </p:tgtEl>
                                        <p:attrNameLst>
                                          <p:attrName>fill.type</p:attrName>
                                        </p:attrNameLst>
                                      </p:cBhvr>
                                      <p:to>
                                        <p:strVal val="solid"/>
                                      </p:to>
                                    </p:set>
                                    <p:set>
                                      <p:cBhvr>
                                        <p:cTn id="156" dur="500" autoRev="1" fill="remove"/>
                                        <p:tgtEl>
                                          <p:spTgt spid="28"/>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157" restart="whenNotActive" fill="hold" evtFilter="cancelBubble" nodeType="interactiveSeq">
                <p:stCondLst>
                  <p:cond evt="onClick" delay="0">
                    <p:tgtEl>
                      <p:spTgt spid="8"/>
                    </p:tgtEl>
                  </p:cond>
                </p:stCondLst>
                <p:endSync evt="end" delay="0">
                  <p:rtn val="all"/>
                </p:endSync>
                <p:childTnLst>
                  <p:par>
                    <p:cTn id="158" fill="hold">
                      <p:stCondLst>
                        <p:cond delay="0"/>
                      </p:stCondLst>
                      <p:childTnLst>
                        <p:par>
                          <p:cTn id="159" fill="hold">
                            <p:stCondLst>
                              <p:cond delay="0"/>
                            </p:stCondLst>
                            <p:childTnLst>
                              <p:par>
                                <p:cTn id="160" presetID="38" presetClass="exit" presetSubtype="0" accel="50000" fill="hold" grpId="2" nodeType="clickEffect">
                                  <p:stCondLst>
                                    <p:cond delay="0"/>
                                  </p:stCondLst>
                                  <p:iterate type="wd">
                                    <p:tmPct val="50000"/>
                                  </p:iterate>
                                  <p:childTnLst>
                                    <p:anim calcmode="lin" valueType="num">
                                      <p:cBhvr>
                                        <p:cTn id="161" dur="500">
                                          <p:stCondLst>
                                            <p:cond delay="0"/>
                                          </p:stCondLst>
                                        </p:cTn>
                                        <p:tgtEl>
                                          <p:spTgt spid="28"/>
                                        </p:tgtEl>
                                        <p:attrNameLst>
                                          <p:attrName>style.rotation</p:attrName>
                                        </p:attrNameLst>
                                      </p:cBhvr>
                                      <p:tavLst>
                                        <p:tav tm="0">
                                          <p:val>
                                            <p:fltVal val="0"/>
                                          </p:val>
                                        </p:tav>
                                        <p:tav tm="100000">
                                          <p:val>
                                            <p:fltVal val="45"/>
                                          </p:val>
                                        </p:tav>
                                      </p:tavLst>
                                    </p:anim>
                                    <p:anim calcmode="lin" valueType="num">
                                      <p:cBhvr>
                                        <p:cTn id="162" dur="500">
                                          <p:stCondLst>
                                            <p:cond delay="0"/>
                                          </p:stCondLst>
                                        </p:cTn>
                                        <p:tgtEl>
                                          <p:spTgt spid="28"/>
                                        </p:tgtEl>
                                        <p:attrNameLst>
                                          <p:attrName>ppt_y</p:attrName>
                                        </p:attrNameLst>
                                      </p:cBhvr>
                                      <p:tavLst>
                                        <p:tav tm="0">
                                          <p:val>
                                            <p:strVal val="ppt_y"/>
                                          </p:val>
                                        </p:tav>
                                        <p:tav tm="100000">
                                          <p:val>
                                            <p:strVal val="ppt_y+1"/>
                                          </p:val>
                                        </p:tav>
                                      </p:tavLst>
                                    </p:anim>
                                    <p:set>
                                      <p:cBhvr>
                                        <p:cTn id="163" dur="1" fill="hold">
                                          <p:stCondLst>
                                            <p:cond delay="499"/>
                                          </p:stCondLst>
                                        </p:cTn>
                                        <p:tgtEl>
                                          <p:spTgt spid="28"/>
                                        </p:tgtEl>
                                        <p:attrNameLst>
                                          <p:attrName>style.visibility</p:attrName>
                                        </p:attrNameLst>
                                      </p:cBhvr>
                                      <p:to>
                                        <p:strVal val="hidden"/>
                                      </p:to>
                                    </p:set>
                                  </p:childTnLst>
                                </p:cTn>
                              </p:par>
                              <p:par>
                                <p:cTn id="164" presetID="25" presetClass="entr" presetSubtype="0" fill="hold" grpId="0" nodeType="withEffect">
                                  <p:stCondLst>
                                    <p:cond delay="0"/>
                                  </p:stCondLst>
                                  <p:iterate type="wd">
                                    <p:tmPct val="10000"/>
                                  </p:iterate>
                                  <p:childTnLst>
                                    <p:set>
                                      <p:cBhvr>
                                        <p:cTn id="165" dur="1" fill="hold">
                                          <p:stCondLst>
                                            <p:cond delay="0"/>
                                          </p:stCondLst>
                                        </p:cTn>
                                        <p:tgtEl>
                                          <p:spTgt spid="29"/>
                                        </p:tgtEl>
                                        <p:attrNameLst>
                                          <p:attrName>style.visibility</p:attrName>
                                        </p:attrNameLst>
                                      </p:cBhvr>
                                      <p:to>
                                        <p:strVal val="visible"/>
                                      </p:to>
                                    </p:set>
                                    <p:anim calcmode="lin" valueType="num">
                                      <p:cBhvr>
                                        <p:cTn id="166" dur="1000" decel="50000" fill="hold">
                                          <p:stCondLst>
                                            <p:cond delay="0"/>
                                          </p:stCondLst>
                                        </p:cTn>
                                        <p:tgtEl>
                                          <p:spTgt spid="29"/>
                                        </p:tgtEl>
                                        <p:attrNameLst>
                                          <p:attrName>style.rotation</p:attrName>
                                        </p:attrNameLst>
                                      </p:cBhvr>
                                      <p:tavLst>
                                        <p:tav tm="0">
                                          <p:val>
                                            <p:fltVal val="-90"/>
                                          </p:val>
                                        </p:tav>
                                        <p:tav tm="100000">
                                          <p:val>
                                            <p:fltVal val="0"/>
                                          </p:val>
                                        </p:tav>
                                      </p:tavLst>
                                    </p:anim>
                                    <p:anim calcmode="lin" valueType="num">
                                      <p:cBhvr>
                                        <p:cTn id="167" dur="1000" decel="50000" fill="hold">
                                          <p:stCondLst>
                                            <p:cond delay="0"/>
                                          </p:stCondLst>
                                        </p:cTn>
                                        <p:tgtEl>
                                          <p:spTgt spid="29"/>
                                        </p:tgtEl>
                                        <p:attrNameLst>
                                          <p:attrName>ppt_w</p:attrName>
                                        </p:attrNameLst>
                                      </p:cBhvr>
                                      <p:tavLst>
                                        <p:tav tm="0">
                                          <p:val>
                                            <p:strVal val="#ppt_w"/>
                                          </p:val>
                                        </p:tav>
                                        <p:tav tm="100000">
                                          <p:val>
                                            <p:strVal val="#ppt_w*.05"/>
                                          </p:val>
                                        </p:tav>
                                      </p:tavLst>
                                    </p:anim>
                                    <p:anim calcmode="lin" valueType="num">
                                      <p:cBhvr>
                                        <p:cTn id="168" dur="1000" accel="50000" fill="hold">
                                          <p:stCondLst>
                                            <p:cond delay="1000"/>
                                          </p:stCondLst>
                                        </p:cTn>
                                        <p:tgtEl>
                                          <p:spTgt spid="29"/>
                                        </p:tgtEl>
                                        <p:attrNameLst>
                                          <p:attrName>ppt_w</p:attrName>
                                        </p:attrNameLst>
                                      </p:cBhvr>
                                      <p:tavLst>
                                        <p:tav tm="0">
                                          <p:val>
                                            <p:strVal val="#ppt_w*.05"/>
                                          </p:val>
                                        </p:tav>
                                        <p:tav tm="100000">
                                          <p:val>
                                            <p:strVal val="#ppt_w"/>
                                          </p:val>
                                        </p:tav>
                                      </p:tavLst>
                                    </p:anim>
                                    <p:anim calcmode="lin" valueType="num">
                                      <p:cBhvr>
                                        <p:cTn id="169" dur="2000" fill="hold"/>
                                        <p:tgtEl>
                                          <p:spTgt spid="29"/>
                                        </p:tgtEl>
                                        <p:attrNameLst>
                                          <p:attrName>ppt_h</p:attrName>
                                        </p:attrNameLst>
                                      </p:cBhvr>
                                      <p:tavLst>
                                        <p:tav tm="0">
                                          <p:val>
                                            <p:strVal val="#ppt_h"/>
                                          </p:val>
                                        </p:tav>
                                        <p:tav tm="100000">
                                          <p:val>
                                            <p:strVal val="#ppt_h"/>
                                          </p:val>
                                        </p:tav>
                                      </p:tavLst>
                                    </p:anim>
                                    <p:anim calcmode="lin" valueType="num">
                                      <p:cBhvr>
                                        <p:cTn id="170" dur="1000" decel="50000" fill="hold">
                                          <p:stCondLst>
                                            <p:cond delay="0"/>
                                          </p:stCondLst>
                                        </p:cTn>
                                        <p:tgtEl>
                                          <p:spTgt spid="29"/>
                                        </p:tgtEl>
                                        <p:attrNameLst>
                                          <p:attrName>ppt_x</p:attrName>
                                        </p:attrNameLst>
                                      </p:cBhvr>
                                      <p:tavLst>
                                        <p:tav tm="0">
                                          <p:val>
                                            <p:strVal val="#ppt_x+.4"/>
                                          </p:val>
                                        </p:tav>
                                        <p:tav tm="100000">
                                          <p:val>
                                            <p:strVal val="#ppt_x"/>
                                          </p:val>
                                        </p:tav>
                                      </p:tavLst>
                                    </p:anim>
                                    <p:anim calcmode="lin" valueType="num">
                                      <p:cBhvr>
                                        <p:cTn id="171" dur="1000" decel="50000" fill="hold">
                                          <p:stCondLst>
                                            <p:cond delay="0"/>
                                          </p:stCondLst>
                                        </p:cTn>
                                        <p:tgtEl>
                                          <p:spTgt spid="29"/>
                                        </p:tgtEl>
                                        <p:attrNameLst>
                                          <p:attrName>ppt_y</p:attrName>
                                        </p:attrNameLst>
                                      </p:cBhvr>
                                      <p:tavLst>
                                        <p:tav tm="0">
                                          <p:val>
                                            <p:strVal val="#ppt_y-.2"/>
                                          </p:val>
                                        </p:tav>
                                        <p:tav tm="100000">
                                          <p:val>
                                            <p:strVal val="#ppt_y+.1"/>
                                          </p:val>
                                        </p:tav>
                                      </p:tavLst>
                                    </p:anim>
                                    <p:anim calcmode="lin" valueType="num">
                                      <p:cBhvr>
                                        <p:cTn id="172" dur="1000" accel="50000" fill="hold">
                                          <p:stCondLst>
                                            <p:cond delay="1000"/>
                                          </p:stCondLst>
                                        </p:cTn>
                                        <p:tgtEl>
                                          <p:spTgt spid="29"/>
                                        </p:tgtEl>
                                        <p:attrNameLst>
                                          <p:attrName>ppt_y</p:attrName>
                                        </p:attrNameLst>
                                      </p:cBhvr>
                                      <p:tavLst>
                                        <p:tav tm="0">
                                          <p:val>
                                            <p:strVal val="#ppt_y+.1"/>
                                          </p:val>
                                        </p:tav>
                                        <p:tav tm="100000">
                                          <p:val>
                                            <p:strVal val="#ppt_y"/>
                                          </p:val>
                                        </p:tav>
                                      </p:tavLst>
                                    </p:anim>
                                    <p:animEffect transition="in" filter="fade">
                                      <p:cBhvr>
                                        <p:cTn id="173" dur="2000" decel="50000">
                                          <p:stCondLst>
                                            <p:cond delay="0"/>
                                          </p:stCondLst>
                                        </p:cTn>
                                        <p:tgtEl>
                                          <p:spTgt spid="29"/>
                                        </p:tgtEl>
                                      </p:cBhvr>
                                    </p:animEffect>
                                  </p:childTnLst>
                                </p:cTn>
                              </p:par>
                            </p:childTnLst>
                          </p:cTn>
                        </p:par>
                        <p:par>
                          <p:cTn id="174" fill="hold">
                            <p:stCondLst>
                              <p:cond delay="3000"/>
                            </p:stCondLst>
                            <p:childTnLst>
                              <p:par>
                                <p:cTn id="175" presetID="27" presetClass="emph" presetSubtype="0" repeatCount="indefinite" fill="remove" grpId="1" nodeType="afterEffect">
                                  <p:stCondLst>
                                    <p:cond delay="0"/>
                                  </p:stCondLst>
                                  <p:iterate type="wd">
                                    <p:tmPct val="10000"/>
                                  </p:iterate>
                                  <p:childTnLst>
                                    <p:animClr clrSpc="rgb" dir="cw">
                                      <p:cBhvr override="childStyle">
                                        <p:cTn id="176" dur="500" autoRev="1" fill="remove"/>
                                        <p:tgtEl>
                                          <p:spTgt spid="29"/>
                                        </p:tgtEl>
                                        <p:attrNameLst>
                                          <p:attrName>style.color</p:attrName>
                                        </p:attrNameLst>
                                      </p:cBhvr>
                                      <p:to>
                                        <a:srgbClr val="CC3300"/>
                                      </p:to>
                                    </p:animClr>
                                    <p:animClr clrSpc="rgb" dir="cw">
                                      <p:cBhvr>
                                        <p:cTn id="177" dur="500" autoRev="1" fill="remove"/>
                                        <p:tgtEl>
                                          <p:spTgt spid="29"/>
                                        </p:tgtEl>
                                        <p:attrNameLst>
                                          <p:attrName>fillcolor</p:attrName>
                                        </p:attrNameLst>
                                      </p:cBhvr>
                                      <p:to>
                                        <a:srgbClr val="CC3300"/>
                                      </p:to>
                                    </p:animClr>
                                    <p:set>
                                      <p:cBhvr>
                                        <p:cTn id="178" dur="500" autoRev="1" fill="remove"/>
                                        <p:tgtEl>
                                          <p:spTgt spid="29"/>
                                        </p:tgtEl>
                                        <p:attrNameLst>
                                          <p:attrName>fill.type</p:attrName>
                                        </p:attrNameLst>
                                      </p:cBhvr>
                                      <p:to>
                                        <p:strVal val="solid"/>
                                      </p:to>
                                    </p:set>
                                    <p:set>
                                      <p:cBhvr>
                                        <p:cTn id="179" dur="500" autoRev="1" fill="remove"/>
                                        <p:tgtEl>
                                          <p:spTgt spid="29"/>
                                        </p:tgtEl>
                                        <p:attrNameLst>
                                          <p:attrName>fill.on</p:attrName>
                                        </p:attrNameLst>
                                      </p:cBhvr>
                                      <p:to>
                                        <p:strVal val="true"/>
                                      </p:to>
                                    </p:set>
                                  </p:childTnLst>
                                </p:cTn>
                              </p:par>
                            </p:childTnLst>
                          </p:cTn>
                        </p:par>
                        <p:par>
                          <p:cTn id="180" fill="hold">
                            <p:stCondLst>
                              <p:cond delay="4500"/>
                            </p:stCondLst>
                            <p:childTnLst>
                              <p:par>
                                <p:cTn id="181" presetID="17" presetClass="entr" presetSubtype="10" fill="hold" nodeType="afterEffect">
                                  <p:stCondLst>
                                    <p:cond delay="0"/>
                                  </p:stCondLst>
                                  <p:childTnLst>
                                    <p:set>
                                      <p:cBhvr>
                                        <p:cTn id="182" dur="1" fill="hold">
                                          <p:stCondLst>
                                            <p:cond delay="0"/>
                                          </p:stCondLst>
                                        </p:cTn>
                                        <p:tgtEl>
                                          <p:spTgt spid="63"/>
                                        </p:tgtEl>
                                        <p:attrNameLst>
                                          <p:attrName>style.visibility</p:attrName>
                                        </p:attrNameLst>
                                      </p:cBhvr>
                                      <p:to>
                                        <p:strVal val="visible"/>
                                      </p:to>
                                    </p:set>
                                    <p:anim calcmode="lin" valueType="num">
                                      <p:cBhvr>
                                        <p:cTn id="183" dur="1000" fill="hold"/>
                                        <p:tgtEl>
                                          <p:spTgt spid="63"/>
                                        </p:tgtEl>
                                        <p:attrNameLst>
                                          <p:attrName>ppt_w</p:attrName>
                                        </p:attrNameLst>
                                      </p:cBhvr>
                                      <p:tavLst>
                                        <p:tav tm="0">
                                          <p:val>
                                            <p:fltVal val="0"/>
                                          </p:val>
                                        </p:tav>
                                        <p:tav tm="100000">
                                          <p:val>
                                            <p:strVal val="#ppt_w"/>
                                          </p:val>
                                        </p:tav>
                                      </p:tavLst>
                                    </p:anim>
                                    <p:anim calcmode="lin" valueType="num">
                                      <p:cBhvr>
                                        <p:cTn id="184" dur="1000" fill="hold"/>
                                        <p:tgtEl>
                                          <p:spTgt spid="63"/>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8"/>
                  </p:tgtEl>
                </p:cond>
              </p:nextCondLst>
            </p:seq>
          </p:childTnLst>
        </p:cTn>
      </p:par>
    </p:tnLst>
    <p:bldLst>
      <p:bldP spid="9" grpId="0"/>
      <p:bldP spid="9" grpId="1"/>
      <p:bldP spid="9" grpId="2"/>
      <p:bldP spid="25" grpId="0"/>
      <p:bldP spid="25" grpId="1"/>
      <p:bldP spid="25" grpId="2"/>
      <p:bldP spid="26" grpId="0"/>
      <p:bldP spid="26" grpId="1"/>
      <p:bldP spid="26" grpId="2"/>
      <p:bldP spid="27" grpId="0"/>
      <p:bldP spid="27" grpId="1"/>
      <p:bldP spid="27" grpId="2"/>
      <p:bldP spid="28" grpId="0"/>
      <p:bldP spid="28" grpId="1"/>
      <p:bldP spid="28" grpId="2"/>
      <p:bldP spid="29" grpId="0"/>
      <p:bldP spid="2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Direction"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7979" y="4128198"/>
            <a:ext cx="1757752" cy="1716876"/>
          </a:xfrm>
          <a:prstGeom prst="rect">
            <a:avLst/>
          </a:prstGeom>
          <a:ln>
            <a:noFill/>
          </a:ln>
          <a:effectLst>
            <a:outerShdw blurRad="292100" dist="139700" dir="2700000" algn="tl" rotWithShape="0">
              <a:srgbClr val="333333">
                <a:alpha val="65000"/>
              </a:srgbClr>
            </a:outerShdw>
          </a:effectLst>
        </p:spPr>
      </p:pic>
      <p:sp>
        <p:nvSpPr>
          <p:cNvPr id="44" name="TextBox 43"/>
          <p:cNvSpPr txBox="1"/>
          <p:nvPr/>
        </p:nvSpPr>
        <p:spPr>
          <a:xfrm>
            <a:off x="5074302" y="1856298"/>
            <a:ext cx="5676633" cy="646331"/>
          </a:xfrm>
          <a:prstGeom prst="rect">
            <a:avLst/>
          </a:prstGeom>
          <a:noFill/>
        </p:spPr>
        <p:txBody>
          <a:bodyPr wrap="square" rtlCol="0">
            <a:spAutoFit/>
          </a:bodyPr>
          <a:lstStyle/>
          <a:p>
            <a:pPr algn="ctr"/>
            <a:r>
              <a:rPr lang="en-US" sz="3600" dirty="0" err="1" smtClean="0">
                <a:latin typeface="Times New Roman" panose="02020603050405020304" pitchFamily="18" charset="0"/>
                <a:cs typeface="Times New Roman" panose="02020603050405020304" pitchFamily="18" charset="0"/>
              </a:rPr>
              <a:t>Căn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lề</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văn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bản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trong</a:t>
            </a:r>
            <a:r>
              <a:rPr lang="en-US" sz="3600" dirty="0" smtClean="0">
                <a:latin typeface="Times New Roman" panose="02020603050405020304" pitchFamily="18" charset="0"/>
                <a:cs typeface="Times New Roman" panose="02020603050405020304" pitchFamily="18" charset="0"/>
              </a:rPr>
              <a:t> ô</a:t>
            </a:r>
            <a:endParaRPr lang="en-US" sz="3600" dirty="0">
              <a:latin typeface="Times New Roman" panose="02020603050405020304" pitchFamily="18" charset="0"/>
              <a:cs typeface="Times New Roman" panose="02020603050405020304" pitchFamily="18" charset="0"/>
            </a:endParaRPr>
          </a:p>
        </p:txBody>
      </p:sp>
      <p:pic>
        <p:nvPicPr>
          <p:cNvPr id="45" name="Align"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7979" y="2007383"/>
            <a:ext cx="1757752" cy="1784383"/>
          </a:xfrm>
          <a:prstGeom prst="rect">
            <a:avLst/>
          </a:prstGeom>
          <a:ln>
            <a:noFill/>
          </a:ln>
          <a:effectLst>
            <a:outerShdw blurRad="292100" dist="139700" dir="2700000" algn="tl" rotWithShape="0">
              <a:srgbClr val="333333">
                <a:alpha val="65000"/>
              </a:srgbClr>
            </a:outerShdw>
          </a:effectLst>
        </p:spPr>
      </p:pic>
      <p:sp>
        <p:nvSpPr>
          <p:cNvPr id="47" name="Title 18"/>
          <p:cNvSpPr>
            <a:spLocks noGrp="1"/>
          </p:cNvSpPr>
          <p:nvPr>
            <p:ph type="title"/>
          </p:nvPr>
        </p:nvSpPr>
        <p:spPr>
          <a:xfrm>
            <a:off x="3789992" y="60486"/>
            <a:ext cx="8245255" cy="798343"/>
          </a:xfrm>
        </p:spPr>
        <p:txBody>
          <a:bodyPr vert="horz" lIns="91440" tIns="45720" rIns="91440" bIns="45720" rtlCol="0" anchor="ctr">
            <a:normAutofit/>
          </a:bodyPr>
          <a:lstStyle/>
          <a:p>
            <a:pPr algn="r"/>
            <a:r>
              <a:rPr lang="en-US"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Hoạt</a:t>
            </a: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động</a:t>
            </a: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Tìm</a:t>
            </a: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hiểu</a:t>
            </a: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kiến</a:t>
            </a: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thức</a:t>
            </a:r>
            <a:endPar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8" name="Title 18"/>
          <p:cNvSpPr txBox="1">
            <a:spLocks/>
          </p:cNvSpPr>
          <p:nvPr/>
        </p:nvSpPr>
        <p:spPr>
          <a:xfrm>
            <a:off x="4585447" y="780598"/>
            <a:ext cx="7433497" cy="678754"/>
          </a:xfrm>
          <a:prstGeom prst="rect">
            <a:avLst/>
          </a:prstGeom>
        </p:spPr>
        <p:txBody>
          <a:bodyPr vert="horz" lIns="91440" tIns="45720" rIns="91440" bIns="45720" rtlCol="0" anchor="ctr">
            <a:noAutofit/>
            <a:scene3d>
              <a:camera prst="orthographicFront"/>
              <a:lightRig rig="soft" dir="t">
                <a:rot lat="0" lon="0" rev="15600000"/>
              </a:lightRig>
            </a:scene3d>
            <a:sp3d extrusionH="57150" prstMaterial="softEdge">
              <a:bevelT w="25400" h="38100"/>
            </a:sp3d>
          </a:bodyPr>
          <a:lstStyle>
            <a:lvl1pPr algn="l" defTabSz="914400" rtl="0" eaLnBrk="1" latinLnBrk="0" hangingPunct="1">
              <a:lnSpc>
                <a:spcPct val="90000"/>
              </a:lnSpc>
              <a:spcBef>
                <a:spcPct val="0"/>
              </a:spcBef>
              <a:buNone/>
              <a:defRPr sz="4400" kern="1200">
                <a:solidFill>
                  <a:schemeClr val="tx1"/>
                </a:solidFill>
                <a:latin typeface="UTM Duepuntozero" panose="02040603050506020204" pitchFamily="18" charset="0"/>
                <a:ea typeface="+mj-ea"/>
                <a:cs typeface="+mj-cs"/>
              </a:defRPr>
            </a:lvl1pPr>
          </a:lstStyle>
          <a:p>
            <a:pPr algn="r"/>
            <a:r>
              <a:rPr lang="en-US" sz="3600" b="1" dirty="0" err="1" smtClean="0">
                <a:ln/>
                <a:solidFill>
                  <a:schemeClr val="accent4"/>
                </a:solidFill>
                <a:latin typeface="Times New Roman" panose="02020603050405020304" pitchFamily="18" charset="0"/>
                <a:cs typeface="Times New Roman" panose="02020603050405020304" pitchFamily="18" charset="0"/>
              </a:rPr>
              <a:t>Các</a:t>
            </a:r>
            <a:r>
              <a:rPr lang="en-US" sz="3600" b="1" dirty="0" smtClean="0">
                <a:ln/>
                <a:solidFill>
                  <a:schemeClr val="accent4"/>
                </a:solidFill>
                <a:latin typeface="Times New Roman" panose="02020603050405020304" pitchFamily="18" charset="0"/>
                <a:cs typeface="Times New Roman" panose="02020603050405020304" pitchFamily="18" charset="0"/>
              </a:rPr>
              <a:t> </a:t>
            </a:r>
            <a:r>
              <a:rPr lang="en-US" sz="3600" b="1" dirty="0" err="1" smtClean="0">
                <a:ln/>
                <a:solidFill>
                  <a:schemeClr val="accent4"/>
                </a:solidFill>
                <a:latin typeface="Times New Roman" panose="02020603050405020304" pitchFamily="18" charset="0"/>
                <a:cs typeface="Times New Roman" panose="02020603050405020304" pitchFamily="18" charset="0"/>
              </a:rPr>
              <a:t>nút</a:t>
            </a:r>
            <a:r>
              <a:rPr lang="en-US" sz="3600" b="1" dirty="0" smtClean="0">
                <a:ln/>
                <a:solidFill>
                  <a:schemeClr val="accent4"/>
                </a:solidFill>
                <a:latin typeface="Times New Roman" panose="02020603050405020304" pitchFamily="18" charset="0"/>
                <a:cs typeface="Times New Roman" panose="02020603050405020304" pitchFamily="18" charset="0"/>
              </a:rPr>
              <a:t> </a:t>
            </a:r>
            <a:r>
              <a:rPr lang="en-US" sz="3600" b="1" dirty="0" err="1" smtClean="0">
                <a:ln/>
                <a:solidFill>
                  <a:schemeClr val="accent4"/>
                </a:solidFill>
                <a:latin typeface="Times New Roman" panose="02020603050405020304" pitchFamily="18" charset="0"/>
                <a:cs typeface="Times New Roman" panose="02020603050405020304" pitchFamily="18" charset="0"/>
              </a:rPr>
              <a:t>lệnh</a:t>
            </a:r>
            <a:r>
              <a:rPr lang="en-US" sz="3600" b="1" dirty="0" smtClean="0">
                <a:ln/>
                <a:solidFill>
                  <a:schemeClr val="accent4"/>
                </a:solidFill>
                <a:latin typeface="Times New Roman" panose="02020603050405020304" pitchFamily="18" charset="0"/>
                <a:cs typeface="Times New Roman" panose="02020603050405020304" pitchFamily="18" charset="0"/>
              </a:rPr>
              <a:t> </a:t>
            </a:r>
            <a:r>
              <a:rPr lang="en-US" sz="3600" b="1" dirty="0" err="1" smtClean="0">
                <a:ln/>
                <a:solidFill>
                  <a:schemeClr val="accent4"/>
                </a:solidFill>
                <a:latin typeface="Times New Roman" panose="02020603050405020304" pitchFamily="18" charset="0"/>
                <a:cs typeface="Times New Roman" panose="02020603050405020304" pitchFamily="18" charset="0"/>
              </a:rPr>
              <a:t>trong</a:t>
            </a:r>
            <a:r>
              <a:rPr lang="en-US" sz="3600" b="1" dirty="0" smtClean="0">
                <a:ln/>
                <a:solidFill>
                  <a:schemeClr val="accent4"/>
                </a:solidFill>
                <a:latin typeface="Times New Roman" panose="02020603050405020304" pitchFamily="18" charset="0"/>
                <a:cs typeface="Times New Roman" panose="02020603050405020304" pitchFamily="18" charset="0"/>
              </a:rPr>
              <a:t> </a:t>
            </a:r>
            <a:r>
              <a:rPr lang="en-US" sz="3600" b="1" dirty="0" err="1" smtClean="0">
                <a:ln/>
                <a:solidFill>
                  <a:schemeClr val="accent4"/>
                </a:solidFill>
                <a:latin typeface="Times New Roman" panose="02020603050405020304" pitchFamily="18" charset="0"/>
                <a:cs typeface="Times New Roman" panose="02020603050405020304" pitchFamily="18" charset="0"/>
              </a:rPr>
              <a:t>thẻ</a:t>
            </a:r>
            <a:r>
              <a:rPr lang="en-US" sz="3600" b="1" dirty="0" smtClean="0">
                <a:ln/>
                <a:solidFill>
                  <a:schemeClr val="accent4"/>
                </a:solidFill>
                <a:latin typeface="Times New Roman" panose="02020603050405020304" pitchFamily="18" charset="0"/>
                <a:cs typeface="Times New Roman" panose="02020603050405020304" pitchFamily="18" charset="0"/>
              </a:rPr>
              <a:t> Layout</a:t>
            </a:r>
            <a:endParaRPr lang="en-US" sz="3600" b="1" dirty="0">
              <a:ln/>
              <a:solidFill>
                <a:schemeClr val="accent4"/>
              </a:solidFill>
              <a:latin typeface="Times New Roman" panose="02020603050405020304" pitchFamily="18" charset="0"/>
              <a:cs typeface="Times New Roman" panose="02020603050405020304" pitchFamily="18" charset="0"/>
            </a:endParaRPr>
          </a:p>
        </p:txBody>
      </p:sp>
      <p:graphicFrame>
        <p:nvGraphicFramePr>
          <p:cNvPr id="49" name="Table 48"/>
          <p:cNvGraphicFramePr>
            <a:graphicFrameLocks noGrp="1"/>
          </p:cNvGraphicFramePr>
          <p:nvPr>
            <p:extLst>
              <p:ext uri="{D42A27DB-BD31-4B8C-83A1-F6EECF244321}">
                <p14:modId xmlns:p14="http://schemas.microsoft.com/office/powerpoint/2010/main" val="1427110326"/>
              </p:ext>
            </p:extLst>
          </p:nvPr>
        </p:nvGraphicFramePr>
        <p:xfrm>
          <a:off x="3721082" y="2899575"/>
          <a:ext cx="8297862" cy="3066522"/>
        </p:xfrm>
        <a:graphic>
          <a:graphicData uri="http://schemas.openxmlformats.org/drawingml/2006/table">
            <a:tbl>
              <a:tblPr firstRow="1" bandRow="1">
                <a:tableStyleId>{5940675A-B579-460E-94D1-54222C63F5DA}</a:tableStyleId>
              </a:tblPr>
              <a:tblGrid>
                <a:gridCol w="2765954"/>
                <a:gridCol w="2765954"/>
                <a:gridCol w="2765954"/>
              </a:tblGrid>
              <a:tr h="1071766">
                <a:tc>
                  <a:txBody>
                    <a:bodyPr/>
                    <a:lstStyle/>
                    <a:p>
                      <a:r>
                        <a:rPr lang="en-US" sz="2800" b="1" dirty="0" err="1" smtClean="0">
                          <a:latin typeface="Times New Roman" panose="02020603050405020304" pitchFamily="18" charset="0"/>
                          <a:cs typeface="Times New Roman" panose="02020603050405020304" pitchFamily="18" charset="0"/>
                        </a:rPr>
                        <a:t>Lề</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trái</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trên</a:t>
                      </a:r>
                      <a:endParaRPr lang="en-US" sz="2800" b="1"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dirty="0" err="1" smtClean="0">
                          <a:latin typeface="Times New Roman" panose="02020603050405020304" pitchFamily="18" charset="0"/>
                          <a:cs typeface="Times New Roman" panose="02020603050405020304" pitchFamily="18" charset="0"/>
                        </a:rPr>
                        <a:t>Lề</a:t>
                      </a:r>
                      <a:r>
                        <a:rPr lang="en-US" sz="2800" b="1" i="0" baseline="0" dirty="0" smtClean="0">
                          <a:latin typeface="Times New Roman" panose="02020603050405020304" pitchFamily="18" charset="0"/>
                          <a:cs typeface="Times New Roman" panose="02020603050405020304" pitchFamily="18" charset="0"/>
                        </a:rPr>
                        <a:t> </a:t>
                      </a:r>
                      <a:r>
                        <a:rPr lang="en-US" sz="2800" b="1" i="0" baseline="0" dirty="0" err="1" smtClean="0">
                          <a:latin typeface="Times New Roman" panose="02020603050405020304" pitchFamily="18" charset="0"/>
                          <a:cs typeface="Times New Roman" panose="02020603050405020304" pitchFamily="18" charset="0"/>
                        </a:rPr>
                        <a:t>giữa</a:t>
                      </a:r>
                      <a:r>
                        <a:rPr lang="en-US" sz="2800" b="1" i="0" baseline="0" dirty="0" smtClean="0">
                          <a:latin typeface="Times New Roman" panose="02020603050405020304" pitchFamily="18" charset="0"/>
                          <a:cs typeface="Times New Roman" panose="02020603050405020304" pitchFamily="18" charset="0"/>
                        </a:rPr>
                        <a:t> </a:t>
                      </a:r>
                      <a:r>
                        <a:rPr lang="en-US" sz="2800" b="1" i="0" baseline="0" dirty="0" err="1" smtClean="0">
                          <a:latin typeface="Times New Roman" panose="02020603050405020304" pitchFamily="18" charset="0"/>
                          <a:cs typeface="Times New Roman" panose="02020603050405020304" pitchFamily="18" charset="0"/>
                        </a:rPr>
                        <a:t>trên</a:t>
                      </a:r>
                      <a:endParaRPr lang="en-US" sz="2800" b="1" i="0" dirty="0" smtClean="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800" b="1" u="none" dirty="0" err="1" smtClean="0">
                          <a:latin typeface="Times New Roman" panose="02020603050405020304" pitchFamily="18" charset="0"/>
                          <a:cs typeface="Times New Roman" panose="02020603050405020304" pitchFamily="18" charset="0"/>
                        </a:rPr>
                        <a:t>Lề</a:t>
                      </a:r>
                      <a:r>
                        <a:rPr lang="en-US" sz="2800" b="1" u="none" baseline="0" dirty="0" smtClean="0">
                          <a:latin typeface="Times New Roman" panose="02020603050405020304" pitchFamily="18" charset="0"/>
                          <a:cs typeface="Times New Roman" panose="02020603050405020304" pitchFamily="18" charset="0"/>
                        </a:rPr>
                        <a:t> </a:t>
                      </a:r>
                      <a:r>
                        <a:rPr lang="en-US" sz="2800" b="1" u="none" baseline="0" dirty="0" err="1" smtClean="0">
                          <a:latin typeface="Times New Roman" panose="02020603050405020304" pitchFamily="18" charset="0"/>
                          <a:cs typeface="Times New Roman" panose="02020603050405020304" pitchFamily="18" charset="0"/>
                        </a:rPr>
                        <a:t>phải</a:t>
                      </a:r>
                      <a:r>
                        <a:rPr lang="en-US" sz="2800" b="1" u="none" baseline="0" dirty="0" smtClean="0">
                          <a:latin typeface="Times New Roman" panose="02020603050405020304" pitchFamily="18" charset="0"/>
                          <a:cs typeface="Times New Roman" panose="02020603050405020304" pitchFamily="18" charset="0"/>
                        </a:rPr>
                        <a:t> </a:t>
                      </a:r>
                      <a:r>
                        <a:rPr lang="en-US" sz="2800" b="1" u="none" baseline="0" dirty="0" err="1" smtClean="0">
                          <a:latin typeface="Times New Roman" panose="02020603050405020304" pitchFamily="18" charset="0"/>
                          <a:cs typeface="Times New Roman" panose="02020603050405020304" pitchFamily="18" charset="0"/>
                        </a:rPr>
                        <a:t>trên</a:t>
                      </a:r>
                      <a:endParaRPr lang="en-US" sz="2800" b="1" u="none" dirty="0" smtClean="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txBody>
                  <a:tcPr/>
                </a:tc>
              </a:tr>
              <a:tr h="997378">
                <a:tc>
                  <a:txBody>
                    <a:bodyPr/>
                    <a:lstStyle/>
                    <a:p>
                      <a:r>
                        <a:rPr lang="en-US" sz="2800" b="1" dirty="0" err="1" smtClean="0">
                          <a:latin typeface="Times New Roman" panose="02020603050405020304" pitchFamily="18" charset="0"/>
                          <a:cs typeface="Times New Roman" panose="02020603050405020304" pitchFamily="18" charset="0"/>
                        </a:rPr>
                        <a:t>Lề</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trái</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giữa</a:t>
                      </a:r>
                      <a:endParaRPr lang="en-US" sz="2800" b="1" dirty="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smtClean="0">
                          <a:latin typeface="Times New Roman" panose="02020603050405020304" pitchFamily="18" charset="0"/>
                          <a:cs typeface="Times New Roman" panose="02020603050405020304" pitchFamily="18" charset="0"/>
                        </a:rPr>
                        <a:t>Lề</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giữa</a:t>
                      </a:r>
                      <a:endParaRPr lang="en-US" sz="2800" b="1" dirty="0" smtClean="0">
                        <a:latin typeface="Times New Roman" panose="02020603050405020304" pitchFamily="18" charset="0"/>
                        <a:cs typeface="Times New Roman" panose="02020603050405020304" pitchFamily="18" charset="0"/>
                      </a:endParaRPr>
                    </a:p>
                  </a:txBody>
                  <a:tcPr anchor="ctr"/>
                </a:tc>
                <a:tc>
                  <a:txBody>
                    <a:bodyPr/>
                    <a:lstStyle/>
                    <a:p>
                      <a:pPr algn="r"/>
                      <a:r>
                        <a:rPr lang="en-US" sz="2800" b="1" dirty="0" err="1" smtClean="0">
                          <a:latin typeface="Times New Roman" panose="02020603050405020304" pitchFamily="18" charset="0"/>
                          <a:cs typeface="Times New Roman" panose="02020603050405020304" pitchFamily="18" charset="0"/>
                        </a:rPr>
                        <a:t>Lề</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phải</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giữa</a:t>
                      </a:r>
                      <a:endParaRPr lang="en-US" sz="2800" b="1" dirty="0">
                        <a:latin typeface="Times New Roman" panose="02020603050405020304" pitchFamily="18" charset="0"/>
                        <a:cs typeface="Times New Roman" panose="02020603050405020304" pitchFamily="18" charset="0"/>
                      </a:endParaRPr>
                    </a:p>
                  </a:txBody>
                  <a:tcPr anchor="ctr"/>
                </a:tc>
              </a:tr>
              <a:tr h="997378">
                <a:tc>
                  <a:txBody>
                    <a:bodyPr/>
                    <a:lstStyle/>
                    <a:p>
                      <a:r>
                        <a:rPr lang="en-US" sz="2800" b="1" dirty="0" err="1" smtClean="0">
                          <a:solidFill>
                            <a:schemeClr val="tx1"/>
                          </a:solidFill>
                          <a:latin typeface="Times New Roman" panose="02020603050405020304" pitchFamily="18" charset="0"/>
                          <a:cs typeface="Times New Roman" panose="02020603050405020304" pitchFamily="18" charset="0"/>
                        </a:rPr>
                        <a:t>Lề</a:t>
                      </a:r>
                      <a:r>
                        <a:rPr lang="en-US" sz="2800" b="1" baseline="0" dirty="0" smtClean="0">
                          <a:solidFill>
                            <a:schemeClr val="tx1"/>
                          </a:solidFill>
                          <a:latin typeface="Times New Roman" panose="02020603050405020304" pitchFamily="18" charset="0"/>
                          <a:cs typeface="Times New Roman" panose="02020603050405020304" pitchFamily="18" charset="0"/>
                        </a:rPr>
                        <a:t> </a:t>
                      </a:r>
                      <a:r>
                        <a:rPr lang="en-US" sz="2800" b="1" baseline="0" dirty="0" err="1" smtClean="0">
                          <a:solidFill>
                            <a:schemeClr val="tx1"/>
                          </a:solidFill>
                          <a:latin typeface="Times New Roman" panose="02020603050405020304" pitchFamily="18" charset="0"/>
                          <a:cs typeface="Times New Roman" panose="02020603050405020304" pitchFamily="18" charset="0"/>
                        </a:rPr>
                        <a:t>trái</a:t>
                      </a:r>
                      <a:r>
                        <a:rPr lang="en-US" sz="2800" b="1" baseline="0" dirty="0" smtClean="0">
                          <a:solidFill>
                            <a:schemeClr val="tx1"/>
                          </a:solidFill>
                          <a:latin typeface="Times New Roman" panose="02020603050405020304" pitchFamily="18" charset="0"/>
                          <a:cs typeface="Times New Roman" panose="02020603050405020304" pitchFamily="18" charset="0"/>
                        </a:rPr>
                        <a:t> </a:t>
                      </a:r>
                      <a:r>
                        <a:rPr lang="en-US" sz="2800" b="1" baseline="0" dirty="0" err="1" smtClean="0">
                          <a:solidFill>
                            <a:schemeClr val="tx1"/>
                          </a:solidFill>
                          <a:latin typeface="Times New Roman" panose="02020603050405020304" pitchFamily="18" charset="0"/>
                          <a:cs typeface="Times New Roman" panose="02020603050405020304" pitchFamily="18" charset="0"/>
                        </a:rPr>
                        <a:t>dưới</a:t>
                      </a:r>
                      <a:endParaRPr lang="en-US" sz="2800" b="1"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smtClean="0">
                          <a:solidFill>
                            <a:schemeClr val="tx1"/>
                          </a:solidFill>
                          <a:latin typeface="Times New Roman" panose="02020603050405020304" pitchFamily="18" charset="0"/>
                          <a:cs typeface="Times New Roman" panose="02020603050405020304" pitchFamily="18" charset="0"/>
                        </a:rPr>
                        <a:t>Lề</a:t>
                      </a:r>
                      <a:r>
                        <a:rPr lang="en-US" sz="2800" b="1" baseline="0" dirty="0" smtClean="0">
                          <a:solidFill>
                            <a:schemeClr val="tx1"/>
                          </a:solidFill>
                          <a:latin typeface="Times New Roman" panose="02020603050405020304" pitchFamily="18" charset="0"/>
                          <a:cs typeface="Times New Roman" panose="02020603050405020304" pitchFamily="18" charset="0"/>
                        </a:rPr>
                        <a:t> </a:t>
                      </a:r>
                      <a:r>
                        <a:rPr lang="en-US" sz="2800" b="1" baseline="0" dirty="0" err="1" smtClean="0">
                          <a:solidFill>
                            <a:schemeClr val="tx1"/>
                          </a:solidFill>
                          <a:latin typeface="Times New Roman" panose="02020603050405020304" pitchFamily="18" charset="0"/>
                          <a:cs typeface="Times New Roman" panose="02020603050405020304" pitchFamily="18" charset="0"/>
                        </a:rPr>
                        <a:t>giữa</a:t>
                      </a:r>
                      <a:r>
                        <a:rPr lang="en-US" sz="2800" b="1" baseline="0" dirty="0" smtClean="0">
                          <a:solidFill>
                            <a:schemeClr val="tx1"/>
                          </a:solidFill>
                          <a:latin typeface="Times New Roman" panose="02020603050405020304" pitchFamily="18" charset="0"/>
                          <a:cs typeface="Times New Roman" panose="02020603050405020304" pitchFamily="18" charset="0"/>
                        </a:rPr>
                        <a:t> </a:t>
                      </a:r>
                      <a:r>
                        <a:rPr lang="en-US" sz="2800" b="1" baseline="0" dirty="0" err="1" smtClean="0">
                          <a:solidFill>
                            <a:schemeClr val="tx1"/>
                          </a:solidFill>
                          <a:latin typeface="Times New Roman" panose="02020603050405020304" pitchFamily="18" charset="0"/>
                          <a:cs typeface="Times New Roman" panose="02020603050405020304" pitchFamily="18" charset="0"/>
                        </a:rPr>
                        <a:t>dưới</a:t>
                      </a:r>
                      <a:endParaRPr lang="en-US" sz="2800" b="1" dirty="0" smtClean="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800" b="1" dirty="0" err="1" smtClean="0">
                          <a:solidFill>
                            <a:schemeClr val="tx1"/>
                          </a:solidFill>
                          <a:latin typeface="Times New Roman" panose="02020603050405020304" pitchFamily="18" charset="0"/>
                          <a:cs typeface="Times New Roman" panose="02020603050405020304" pitchFamily="18" charset="0"/>
                        </a:rPr>
                        <a:t>Lề</a:t>
                      </a:r>
                      <a:r>
                        <a:rPr lang="en-US" sz="2800" b="1" baseline="0" dirty="0" smtClean="0">
                          <a:solidFill>
                            <a:schemeClr val="tx1"/>
                          </a:solidFill>
                          <a:latin typeface="Times New Roman" panose="02020603050405020304" pitchFamily="18" charset="0"/>
                          <a:cs typeface="Times New Roman" panose="02020603050405020304" pitchFamily="18" charset="0"/>
                        </a:rPr>
                        <a:t> </a:t>
                      </a:r>
                      <a:r>
                        <a:rPr lang="en-US" sz="2800" b="1" baseline="0" dirty="0" err="1" smtClean="0">
                          <a:solidFill>
                            <a:schemeClr val="tx1"/>
                          </a:solidFill>
                          <a:latin typeface="Times New Roman" panose="02020603050405020304" pitchFamily="18" charset="0"/>
                          <a:cs typeface="Times New Roman" panose="02020603050405020304" pitchFamily="18" charset="0"/>
                        </a:rPr>
                        <a:t>phải</a:t>
                      </a:r>
                      <a:r>
                        <a:rPr lang="en-US" sz="2800" b="1" baseline="0" dirty="0" smtClean="0">
                          <a:solidFill>
                            <a:schemeClr val="tx1"/>
                          </a:solidFill>
                          <a:latin typeface="Times New Roman" panose="02020603050405020304" pitchFamily="18" charset="0"/>
                          <a:cs typeface="Times New Roman" panose="02020603050405020304" pitchFamily="18" charset="0"/>
                        </a:rPr>
                        <a:t> </a:t>
                      </a:r>
                      <a:r>
                        <a:rPr lang="en-US" sz="2800" b="1" baseline="0" dirty="0" err="1" smtClean="0">
                          <a:solidFill>
                            <a:schemeClr val="tx1"/>
                          </a:solidFill>
                          <a:latin typeface="Times New Roman" panose="02020603050405020304" pitchFamily="18" charset="0"/>
                          <a:cs typeface="Times New Roman" panose="02020603050405020304" pitchFamily="18" charset="0"/>
                        </a:rPr>
                        <a:t>dưới</a:t>
                      </a:r>
                      <a:endParaRPr lang="en-US" sz="2800" b="1" dirty="0" smtClean="0">
                        <a:solidFill>
                          <a:schemeClr val="tx1"/>
                        </a:solidFill>
                        <a:latin typeface="Times New Roman" panose="02020603050405020304" pitchFamily="18" charset="0"/>
                        <a:cs typeface="Times New Roman" panose="02020603050405020304" pitchFamily="18" charset="0"/>
                      </a:endParaRPr>
                    </a:p>
                  </a:txBody>
                  <a:tcPr anchor="b"/>
                </a:tc>
              </a:tr>
            </a:tbl>
          </a:graphicData>
        </a:graphic>
      </p:graphicFrame>
      <p:pic>
        <p:nvPicPr>
          <p:cNvPr id="50" name="Picture 49"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8592" y="3132614"/>
            <a:ext cx="5862016" cy="2600443"/>
          </a:xfrm>
          <a:prstGeom prst="rect">
            <a:avLst/>
          </a:prstGeom>
        </p:spPr>
      </p:pic>
      <p:sp>
        <p:nvSpPr>
          <p:cNvPr id="51" name="TextBox 50"/>
          <p:cNvSpPr txBox="1"/>
          <p:nvPr/>
        </p:nvSpPr>
        <p:spPr>
          <a:xfrm>
            <a:off x="4873975" y="1867918"/>
            <a:ext cx="5676633" cy="646331"/>
          </a:xfrm>
          <a:prstGeom prst="rect">
            <a:avLst/>
          </a:prstGeom>
          <a:noFill/>
        </p:spPr>
        <p:txBody>
          <a:bodyPr wrap="square" rtlCol="0">
            <a:spAutoFit/>
          </a:bodyPr>
          <a:lstStyle/>
          <a:p>
            <a:pPr algn="ctr"/>
            <a:r>
              <a:rPr lang="en-US" sz="3600" dirty="0" err="1" smtClean="0">
                <a:latin typeface="Times New Roman" panose="02020603050405020304" pitchFamily="18" charset="0"/>
                <a:cs typeface="Times New Roman" panose="02020603050405020304" pitchFamily="18" charset="0"/>
              </a:rPr>
              <a:t>Định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hướng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văn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bản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trong</a:t>
            </a:r>
            <a:r>
              <a:rPr lang="en-US" sz="3600" dirty="0" smtClean="0">
                <a:latin typeface="Times New Roman" panose="02020603050405020304" pitchFamily="18" charset="0"/>
                <a:cs typeface="Times New Roman" panose="02020603050405020304" pitchFamily="18" charset="0"/>
              </a:rPr>
              <a:t> ô</a:t>
            </a:r>
            <a:endParaRPr lang="en-US" sz="3600" dirty="0">
              <a:latin typeface="Times New Roman" panose="02020603050405020304" pitchFamily="18" charset="0"/>
              <a:cs typeface="Times New Roman" panose="02020603050405020304" pitchFamily="18" charset="0"/>
            </a:endParaRPr>
          </a:p>
        </p:txBody>
      </p:sp>
      <p:sp>
        <p:nvSpPr>
          <p:cNvPr id="52" name="TextBox 51">
            <a:hlinkClick r:id="rId5" action="ppaction://hlinksldjump" tooltip="Nhấp chuột lần lượt vào các hình bên dưới, kết thúc Slide khi hình 2 được nhấn"/>
          </p:cNvPr>
          <p:cNvSpPr txBox="1"/>
          <p:nvPr/>
        </p:nvSpPr>
        <p:spPr>
          <a:xfrm rot="5400000">
            <a:off x="2134777" y="1269088"/>
            <a:ext cx="551329" cy="646331"/>
          </a:xfrm>
          <a:prstGeom prst="rect">
            <a:avLst/>
          </a:prstGeom>
          <a:noFill/>
        </p:spPr>
        <p:txBody>
          <a:bodyPr wrap="square" rtlCol="0">
            <a:spAutoFit/>
          </a:bodyPr>
          <a:lstStyle/>
          <a:p>
            <a:r>
              <a:rPr lang="en-US" sz="3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Wingdings" panose="05000000000000000000" pitchFamily="2" charset="2"/>
              </a:rPr>
              <a:t></a:t>
            </a:r>
            <a:endParaRPr lang="en-US" sz="3600" dirty="0"/>
          </a:p>
        </p:txBody>
      </p:sp>
      <p:pic>
        <p:nvPicPr>
          <p:cNvPr id="1026" name="Picture 2" descr="Image result for smurf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2987" y="3396650"/>
            <a:ext cx="1528296" cy="2072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1395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5"/>
                    </p:tgtEl>
                  </p:cond>
                </p:stCondLst>
                <p:endSync evt="end" delay="0">
                  <p:rtn val="all"/>
                </p:endSync>
                <p:childTnLst>
                  <p:par>
                    <p:cTn id="3" fill="hold">
                      <p:stCondLst>
                        <p:cond delay="0"/>
                      </p:stCondLst>
                      <p:childTnLst>
                        <p:par>
                          <p:cTn id="4" fill="hold">
                            <p:stCondLst>
                              <p:cond delay="0"/>
                            </p:stCondLst>
                            <p:childTnLst>
                              <p:par>
                                <p:cTn id="5" presetID="25" presetClass="entr" presetSubtype="0" fill="hold" grpId="0" nodeType="withEffect">
                                  <p:stCondLst>
                                    <p:cond delay="0"/>
                                  </p:stCondLst>
                                  <p:iterate type="wd">
                                    <p:tmPct val="10000"/>
                                  </p:iterate>
                                  <p:childTnLst>
                                    <p:set>
                                      <p:cBhvr>
                                        <p:cTn id="6" dur="1" fill="hold">
                                          <p:stCondLst>
                                            <p:cond delay="0"/>
                                          </p:stCondLst>
                                        </p:cTn>
                                        <p:tgtEl>
                                          <p:spTgt spid="44"/>
                                        </p:tgtEl>
                                        <p:attrNameLst>
                                          <p:attrName>style.visibility</p:attrName>
                                        </p:attrNameLst>
                                      </p:cBhvr>
                                      <p:to>
                                        <p:strVal val="visible"/>
                                      </p:to>
                                    </p:set>
                                    <p:anim calcmode="lin" valueType="num">
                                      <p:cBhvr>
                                        <p:cTn id="7" dur="1000" decel="50000" fill="hold">
                                          <p:stCondLst>
                                            <p:cond delay="0"/>
                                          </p:stCondLst>
                                        </p:cTn>
                                        <p:tgtEl>
                                          <p:spTgt spid="44"/>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44"/>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44"/>
                                        </p:tgtEl>
                                        <p:attrNameLst>
                                          <p:attrName>ppt_w</p:attrName>
                                        </p:attrNameLst>
                                      </p:cBhvr>
                                      <p:tavLst>
                                        <p:tav tm="0">
                                          <p:val>
                                            <p:strVal val="#ppt_w*.05"/>
                                          </p:val>
                                        </p:tav>
                                        <p:tav tm="100000">
                                          <p:val>
                                            <p:strVal val="#ppt_w"/>
                                          </p:val>
                                        </p:tav>
                                      </p:tavLst>
                                    </p:anim>
                                    <p:anim calcmode="lin" valueType="num">
                                      <p:cBhvr>
                                        <p:cTn id="10" dur="2000" fill="hold"/>
                                        <p:tgtEl>
                                          <p:spTgt spid="44"/>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44"/>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44"/>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44"/>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44"/>
                                        </p:tgtEl>
                                      </p:cBhvr>
                                    </p:animEffect>
                                  </p:childTnLst>
                                </p:cTn>
                              </p:par>
                            </p:childTnLst>
                          </p:cTn>
                        </p:par>
                        <p:par>
                          <p:cTn id="15" fill="hold">
                            <p:stCondLst>
                              <p:cond delay="3000"/>
                            </p:stCondLst>
                            <p:childTnLst>
                              <p:par>
                                <p:cTn id="16" presetID="27" presetClass="emph" presetSubtype="0" repeatCount="indefinite" fill="remove" grpId="1" nodeType="afterEffect">
                                  <p:stCondLst>
                                    <p:cond delay="0"/>
                                  </p:stCondLst>
                                  <p:iterate type="wd">
                                    <p:tmPct val="10000"/>
                                  </p:iterate>
                                  <p:childTnLst>
                                    <p:animClr clrSpc="rgb" dir="cw">
                                      <p:cBhvr override="childStyle">
                                        <p:cTn id="17" dur="500" autoRev="1" fill="remove"/>
                                        <p:tgtEl>
                                          <p:spTgt spid="44"/>
                                        </p:tgtEl>
                                        <p:attrNameLst>
                                          <p:attrName>style.color</p:attrName>
                                        </p:attrNameLst>
                                      </p:cBhvr>
                                      <p:to>
                                        <a:srgbClr val="CC3300"/>
                                      </p:to>
                                    </p:animClr>
                                    <p:animClr clrSpc="rgb" dir="cw">
                                      <p:cBhvr>
                                        <p:cTn id="18" dur="500" autoRev="1" fill="remove"/>
                                        <p:tgtEl>
                                          <p:spTgt spid="44"/>
                                        </p:tgtEl>
                                        <p:attrNameLst>
                                          <p:attrName>fillcolor</p:attrName>
                                        </p:attrNameLst>
                                      </p:cBhvr>
                                      <p:to>
                                        <a:srgbClr val="CC3300"/>
                                      </p:to>
                                    </p:animClr>
                                    <p:set>
                                      <p:cBhvr>
                                        <p:cTn id="19" dur="500" autoRev="1" fill="remove"/>
                                        <p:tgtEl>
                                          <p:spTgt spid="44"/>
                                        </p:tgtEl>
                                        <p:attrNameLst>
                                          <p:attrName>fill.type</p:attrName>
                                        </p:attrNameLst>
                                      </p:cBhvr>
                                      <p:to>
                                        <p:strVal val="solid"/>
                                      </p:to>
                                    </p:set>
                                    <p:set>
                                      <p:cBhvr>
                                        <p:cTn id="20" dur="500" autoRev="1" fill="remove"/>
                                        <p:tgtEl>
                                          <p:spTgt spid="44"/>
                                        </p:tgtEl>
                                        <p:attrNameLst>
                                          <p:attrName>fill.on</p:attrName>
                                        </p:attrNameLst>
                                      </p:cBhvr>
                                      <p:to>
                                        <p:strVal val="true"/>
                                      </p:to>
                                    </p:set>
                                  </p:childTnLst>
                                </p:cTn>
                              </p:par>
                            </p:childTnLst>
                          </p:cTn>
                        </p:par>
                        <p:par>
                          <p:cTn id="21" fill="hold">
                            <p:stCondLst>
                              <p:cond delay="4500"/>
                            </p:stCondLst>
                            <p:childTnLst>
                              <p:par>
                                <p:cTn id="22" presetID="15" presetClass="entr" presetSubtype="0" fill="hold" nodeType="after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1000" fill="hold"/>
                                        <p:tgtEl>
                                          <p:spTgt spid="49"/>
                                        </p:tgtEl>
                                        <p:attrNameLst>
                                          <p:attrName>ppt_w</p:attrName>
                                        </p:attrNameLst>
                                      </p:cBhvr>
                                      <p:tavLst>
                                        <p:tav tm="0">
                                          <p:val>
                                            <p:fltVal val="0"/>
                                          </p:val>
                                        </p:tav>
                                        <p:tav tm="100000">
                                          <p:val>
                                            <p:strVal val="#ppt_w"/>
                                          </p:val>
                                        </p:tav>
                                      </p:tavLst>
                                    </p:anim>
                                    <p:anim calcmode="lin" valueType="num">
                                      <p:cBhvr>
                                        <p:cTn id="25" dur="1000" fill="hold"/>
                                        <p:tgtEl>
                                          <p:spTgt spid="49"/>
                                        </p:tgtEl>
                                        <p:attrNameLst>
                                          <p:attrName>ppt_h</p:attrName>
                                        </p:attrNameLst>
                                      </p:cBhvr>
                                      <p:tavLst>
                                        <p:tav tm="0">
                                          <p:val>
                                            <p:fltVal val="0"/>
                                          </p:val>
                                        </p:tav>
                                        <p:tav tm="100000">
                                          <p:val>
                                            <p:strVal val="#ppt_h"/>
                                          </p:val>
                                        </p:tav>
                                      </p:tavLst>
                                    </p:anim>
                                    <p:anim calcmode="lin" valueType="num">
                                      <p:cBhvr>
                                        <p:cTn id="26" dur="1000" fill="hold"/>
                                        <p:tgtEl>
                                          <p:spTgt spid="49"/>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4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nextCondLst>
                <p:cond evt="onClick" delay="0">
                  <p:tgtEl>
                    <p:spTgt spid="45"/>
                  </p:tgtEl>
                </p:cond>
              </p:nextCondLst>
            </p:seq>
            <p:seq concurrent="1" nextAc="seek">
              <p:cTn id="28" restart="whenNotActive" fill="hold" evtFilter="cancelBubble" nodeType="interactiveSeq">
                <p:stCondLst>
                  <p:cond evt="onClick" delay="0">
                    <p:tgtEl>
                      <p:spTgt spid="43"/>
                    </p:tgtEl>
                  </p:cond>
                </p:stCondLst>
                <p:endSync evt="end" delay="0">
                  <p:rtn val="all"/>
                </p:endSync>
                <p:childTnLst>
                  <p:par>
                    <p:cTn id="29" fill="hold">
                      <p:stCondLst>
                        <p:cond delay="0"/>
                      </p:stCondLst>
                      <p:childTnLst>
                        <p:par>
                          <p:cTn id="30" fill="hold">
                            <p:stCondLst>
                              <p:cond delay="0"/>
                            </p:stCondLst>
                            <p:childTnLst>
                              <p:par>
                                <p:cTn id="31" presetID="38" presetClass="exit" presetSubtype="0" accel="50000" fill="hold" grpId="2" nodeType="clickEffect">
                                  <p:stCondLst>
                                    <p:cond delay="0"/>
                                  </p:stCondLst>
                                  <p:iterate type="wd">
                                    <p:tmPct val="50000"/>
                                  </p:iterate>
                                  <p:childTnLst>
                                    <p:anim calcmode="lin" valueType="num">
                                      <p:cBhvr>
                                        <p:cTn id="32" dur="500">
                                          <p:stCondLst>
                                            <p:cond delay="0"/>
                                          </p:stCondLst>
                                        </p:cTn>
                                        <p:tgtEl>
                                          <p:spTgt spid="44"/>
                                        </p:tgtEl>
                                        <p:attrNameLst>
                                          <p:attrName>style.rotation</p:attrName>
                                        </p:attrNameLst>
                                      </p:cBhvr>
                                      <p:tavLst>
                                        <p:tav tm="0">
                                          <p:val>
                                            <p:fltVal val="0"/>
                                          </p:val>
                                        </p:tav>
                                        <p:tav tm="100000">
                                          <p:val>
                                            <p:fltVal val="45"/>
                                          </p:val>
                                        </p:tav>
                                      </p:tavLst>
                                    </p:anim>
                                    <p:anim calcmode="lin" valueType="num">
                                      <p:cBhvr>
                                        <p:cTn id="33" dur="500">
                                          <p:stCondLst>
                                            <p:cond delay="0"/>
                                          </p:stCondLst>
                                        </p:cTn>
                                        <p:tgtEl>
                                          <p:spTgt spid="44"/>
                                        </p:tgtEl>
                                        <p:attrNameLst>
                                          <p:attrName>ppt_y</p:attrName>
                                        </p:attrNameLst>
                                      </p:cBhvr>
                                      <p:tavLst>
                                        <p:tav tm="0">
                                          <p:val>
                                            <p:strVal val="ppt_y"/>
                                          </p:val>
                                        </p:tav>
                                        <p:tav tm="100000">
                                          <p:val>
                                            <p:strVal val="ppt_y+1"/>
                                          </p:val>
                                        </p:tav>
                                      </p:tavLst>
                                    </p:anim>
                                    <p:set>
                                      <p:cBhvr>
                                        <p:cTn id="34" dur="1" fill="hold">
                                          <p:stCondLst>
                                            <p:cond delay="499"/>
                                          </p:stCondLst>
                                        </p:cTn>
                                        <p:tgtEl>
                                          <p:spTgt spid="44"/>
                                        </p:tgtEl>
                                        <p:attrNameLst>
                                          <p:attrName>style.visibility</p:attrName>
                                        </p:attrNameLst>
                                      </p:cBhvr>
                                      <p:to>
                                        <p:strVal val="hidden"/>
                                      </p:to>
                                    </p:set>
                                  </p:childTnLst>
                                </p:cTn>
                              </p:par>
                              <p:par>
                                <p:cTn id="35" presetID="37" presetClass="exit" presetSubtype="0" fill="hold" nodeType="withEffect">
                                  <p:stCondLst>
                                    <p:cond delay="0"/>
                                  </p:stCondLst>
                                  <p:childTnLst>
                                    <p:animEffect transition="out" filter="fade">
                                      <p:cBhvr>
                                        <p:cTn id="36" dur="1000"/>
                                        <p:tgtEl>
                                          <p:spTgt spid="49"/>
                                        </p:tgtEl>
                                      </p:cBhvr>
                                    </p:animEffect>
                                    <p:anim calcmode="lin" valueType="num">
                                      <p:cBhvr>
                                        <p:cTn id="37" dur="1000"/>
                                        <p:tgtEl>
                                          <p:spTgt spid="49"/>
                                        </p:tgtEl>
                                        <p:attrNameLst>
                                          <p:attrName>ppt_x</p:attrName>
                                        </p:attrNameLst>
                                      </p:cBhvr>
                                      <p:tavLst>
                                        <p:tav tm="0">
                                          <p:val>
                                            <p:strVal val="ppt_x"/>
                                          </p:val>
                                        </p:tav>
                                        <p:tav tm="100000">
                                          <p:val>
                                            <p:strVal val="ppt_x"/>
                                          </p:val>
                                        </p:tav>
                                      </p:tavLst>
                                    </p:anim>
                                    <p:anim calcmode="lin" valueType="num">
                                      <p:cBhvr>
                                        <p:cTn id="38" dur="100" decel="100000"/>
                                        <p:tgtEl>
                                          <p:spTgt spid="49"/>
                                        </p:tgtEl>
                                        <p:attrNameLst>
                                          <p:attrName>ppt_y</p:attrName>
                                        </p:attrNameLst>
                                      </p:cBhvr>
                                      <p:tavLst>
                                        <p:tav tm="0">
                                          <p:val>
                                            <p:strVal val="ppt_y"/>
                                          </p:val>
                                        </p:tav>
                                        <p:tav tm="100000">
                                          <p:val>
                                            <p:strVal val="ppt_y-.03"/>
                                          </p:val>
                                        </p:tav>
                                      </p:tavLst>
                                    </p:anim>
                                    <p:anim calcmode="lin" valueType="num">
                                      <p:cBhvr>
                                        <p:cTn id="39" dur="900" accel="100000">
                                          <p:stCondLst>
                                            <p:cond delay="100"/>
                                          </p:stCondLst>
                                        </p:cTn>
                                        <p:tgtEl>
                                          <p:spTgt spid="49"/>
                                        </p:tgtEl>
                                        <p:attrNameLst>
                                          <p:attrName>ppt_y</p:attrName>
                                        </p:attrNameLst>
                                      </p:cBhvr>
                                      <p:tavLst>
                                        <p:tav tm="0">
                                          <p:val>
                                            <p:strVal val="ppt_y"/>
                                          </p:val>
                                        </p:tav>
                                        <p:tav tm="100000">
                                          <p:val>
                                            <p:strVal val="ppt_y+1"/>
                                          </p:val>
                                        </p:tav>
                                      </p:tavLst>
                                    </p:anim>
                                    <p:set>
                                      <p:cBhvr>
                                        <p:cTn id="40" dur="1" fill="hold">
                                          <p:stCondLst>
                                            <p:cond delay="999"/>
                                          </p:stCondLst>
                                        </p:cTn>
                                        <p:tgtEl>
                                          <p:spTgt spid="49"/>
                                        </p:tgtEl>
                                        <p:attrNameLst>
                                          <p:attrName>style.visibility</p:attrName>
                                        </p:attrNameLst>
                                      </p:cBhvr>
                                      <p:to>
                                        <p:strVal val="hidden"/>
                                      </p:to>
                                    </p:set>
                                  </p:childTnLst>
                                </p:cTn>
                              </p:par>
                              <p:par>
                                <p:cTn id="41" presetID="25" presetClass="entr" presetSubtype="0" fill="hold" grpId="0" nodeType="withEffect">
                                  <p:stCondLst>
                                    <p:cond delay="0"/>
                                  </p:stCondLst>
                                  <p:iterate type="wd">
                                    <p:tmPct val="10000"/>
                                  </p:iterate>
                                  <p:childTnLst>
                                    <p:set>
                                      <p:cBhvr>
                                        <p:cTn id="42" dur="1" fill="hold">
                                          <p:stCondLst>
                                            <p:cond delay="0"/>
                                          </p:stCondLst>
                                        </p:cTn>
                                        <p:tgtEl>
                                          <p:spTgt spid="51"/>
                                        </p:tgtEl>
                                        <p:attrNameLst>
                                          <p:attrName>style.visibility</p:attrName>
                                        </p:attrNameLst>
                                      </p:cBhvr>
                                      <p:to>
                                        <p:strVal val="visible"/>
                                      </p:to>
                                    </p:set>
                                    <p:anim calcmode="lin" valueType="num">
                                      <p:cBhvr>
                                        <p:cTn id="43" dur="1000" decel="50000" fill="hold">
                                          <p:stCondLst>
                                            <p:cond delay="0"/>
                                          </p:stCondLst>
                                        </p:cTn>
                                        <p:tgtEl>
                                          <p:spTgt spid="51"/>
                                        </p:tgtEl>
                                        <p:attrNameLst>
                                          <p:attrName>style.rotation</p:attrName>
                                        </p:attrNameLst>
                                      </p:cBhvr>
                                      <p:tavLst>
                                        <p:tav tm="0">
                                          <p:val>
                                            <p:fltVal val="-90"/>
                                          </p:val>
                                        </p:tav>
                                        <p:tav tm="100000">
                                          <p:val>
                                            <p:fltVal val="0"/>
                                          </p:val>
                                        </p:tav>
                                      </p:tavLst>
                                    </p:anim>
                                    <p:anim calcmode="lin" valueType="num">
                                      <p:cBhvr>
                                        <p:cTn id="44" dur="1000" decel="50000" fill="hold">
                                          <p:stCondLst>
                                            <p:cond delay="0"/>
                                          </p:stCondLst>
                                        </p:cTn>
                                        <p:tgtEl>
                                          <p:spTgt spid="51"/>
                                        </p:tgtEl>
                                        <p:attrNameLst>
                                          <p:attrName>ppt_w</p:attrName>
                                        </p:attrNameLst>
                                      </p:cBhvr>
                                      <p:tavLst>
                                        <p:tav tm="0">
                                          <p:val>
                                            <p:strVal val="#ppt_w"/>
                                          </p:val>
                                        </p:tav>
                                        <p:tav tm="100000">
                                          <p:val>
                                            <p:strVal val="#ppt_w*.05"/>
                                          </p:val>
                                        </p:tav>
                                      </p:tavLst>
                                    </p:anim>
                                    <p:anim calcmode="lin" valueType="num">
                                      <p:cBhvr>
                                        <p:cTn id="45" dur="1000" accel="50000" fill="hold">
                                          <p:stCondLst>
                                            <p:cond delay="1000"/>
                                          </p:stCondLst>
                                        </p:cTn>
                                        <p:tgtEl>
                                          <p:spTgt spid="51"/>
                                        </p:tgtEl>
                                        <p:attrNameLst>
                                          <p:attrName>ppt_w</p:attrName>
                                        </p:attrNameLst>
                                      </p:cBhvr>
                                      <p:tavLst>
                                        <p:tav tm="0">
                                          <p:val>
                                            <p:strVal val="#ppt_w*.05"/>
                                          </p:val>
                                        </p:tav>
                                        <p:tav tm="100000">
                                          <p:val>
                                            <p:strVal val="#ppt_w"/>
                                          </p:val>
                                        </p:tav>
                                      </p:tavLst>
                                    </p:anim>
                                    <p:anim calcmode="lin" valueType="num">
                                      <p:cBhvr>
                                        <p:cTn id="46" dur="2000" fill="hold"/>
                                        <p:tgtEl>
                                          <p:spTgt spid="51"/>
                                        </p:tgtEl>
                                        <p:attrNameLst>
                                          <p:attrName>ppt_h</p:attrName>
                                        </p:attrNameLst>
                                      </p:cBhvr>
                                      <p:tavLst>
                                        <p:tav tm="0">
                                          <p:val>
                                            <p:strVal val="#ppt_h"/>
                                          </p:val>
                                        </p:tav>
                                        <p:tav tm="100000">
                                          <p:val>
                                            <p:strVal val="#ppt_h"/>
                                          </p:val>
                                        </p:tav>
                                      </p:tavLst>
                                    </p:anim>
                                    <p:anim calcmode="lin" valueType="num">
                                      <p:cBhvr>
                                        <p:cTn id="47" dur="1000" decel="50000" fill="hold">
                                          <p:stCondLst>
                                            <p:cond delay="0"/>
                                          </p:stCondLst>
                                        </p:cTn>
                                        <p:tgtEl>
                                          <p:spTgt spid="51"/>
                                        </p:tgtEl>
                                        <p:attrNameLst>
                                          <p:attrName>ppt_x</p:attrName>
                                        </p:attrNameLst>
                                      </p:cBhvr>
                                      <p:tavLst>
                                        <p:tav tm="0">
                                          <p:val>
                                            <p:strVal val="#ppt_x+.4"/>
                                          </p:val>
                                        </p:tav>
                                        <p:tav tm="100000">
                                          <p:val>
                                            <p:strVal val="#ppt_x"/>
                                          </p:val>
                                        </p:tav>
                                      </p:tavLst>
                                    </p:anim>
                                    <p:anim calcmode="lin" valueType="num">
                                      <p:cBhvr>
                                        <p:cTn id="48" dur="1000" decel="50000" fill="hold">
                                          <p:stCondLst>
                                            <p:cond delay="0"/>
                                          </p:stCondLst>
                                        </p:cTn>
                                        <p:tgtEl>
                                          <p:spTgt spid="51"/>
                                        </p:tgtEl>
                                        <p:attrNameLst>
                                          <p:attrName>ppt_y</p:attrName>
                                        </p:attrNameLst>
                                      </p:cBhvr>
                                      <p:tavLst>
                                        <p:tav tm="0">
                                          <p:val>
                                            <p:strVal val="#ppt_y-.2"/>
                                          </p:val>
                                        </p:tav>
                                        <p:tav tm="100000">
                                          <p:val>
                                            <p:strVal val="#ppt_y+.1"/>
                                          </p:val>
                                        </p:tav>
                                      </p:tavLst>
                                    </p:anim>
                                    <p:anim calcmode="lin" valueType="num">
                                      <p:cBhvr>
                                        <p:cTn id="49" dur="1000" accel="50000" fill="hold">
                                          <p:stCondLst>
                                            <p:cond delay="1000"/>
                                          </p:stCondLst>
                                        </p:cTn>
                                        <p:tgtEl>
                                          <p:spTgt spid="51"/>
                                        </p:tgtEl>
                                        <p:attrNameLst>
                                          <p:attrName>ppt_y</p:attrName>
                                        </p:attrNameLst>
                                      </p:cBhvr>
                                      <p:tavLst>
                                        <p:tav tm="0">
                                          <p:val>
                                            <p:strVal val="#ppt_y+.1"/>
                                          </p:val>
                                        </p:tav>
                                        <p:tav tm="100000">
                                          <p:val>
                                            <p:strVal val="#ppt_y"/>
                                          </p:val>
                                        </p:tav>
                                      </p:tavLst>
                                    </p:anim>
                                    <p:animEffect transition="in" filter="fade">
                                      <p:cBhvr>
                                        <p:cTn id="50" dur="2000" decel="50000">
                                          <p:stCondLst>
                                            <p:cond delay="0"/>
                                          </p:stCondLst>
                                        </p:cTn>
                                        <p:tgtEl>
                                          <p:spTgt spid="51"/>
                                        </p:tgtEl>
                                      </p:cBhvr>
                                    </p:animEffect>
                                  </p:childTnLst>
                                </p:cTn>
                              </p:par>
                            </p:childTnLst>
                          </p:cTn>
                        </p:par>
                        <p:par>
                          <p:cTn id="51" fill="hold">
                            <p:stCondLst>
                              <p:cond delay="3000"/>
                            </p:stCondLst>
                            <p:childTnLst>
                              <p:par>
                                <p:cTn id="52" presetID="27" presetClass="emph" presetSubtype="0" repeatCount="indefinite" fill="remove" grpId="1" nodeType="afterEffect">
                                  <p:stCondLst>
                                    <p:cond delay="0"/>
                                  </p:stCondLst>
                                  <p:iterate type="wd">
                                    <p:tmPct val="10000"/>
                                  </p:iterate>
                                  <p:childTnLst>
                                    <p:animClr clrSpc="rgb" dir="cw">
                                      <p:cBhvr override="childStyle">
                                        <p:cTn id="53" dur="500" autoRev="1" fill="remove"/>
                                        <p:tgtEl>
                                          <p:spTgt spid="51"/>
                                        </p:tgtEl>
                                        <p:attrNameLst>
                                          <p:attrName>style.color</p:attrName>
                                        </p:attrNameLst>
                                      </p:cBhvr>
                                      <p:to>
                                        <a:srgbClr val="00FF00"/>
                                      </p:to>
                                    </p:animClr>
                                    <p:animClr clrSpc="rgb" dir="cw">
                                      <p:cBhvr>
                                        <p:cTn id="54" dur="500" autoRev="1" fill="remove"/>
                                        <p:tgtEl>
                                          <p:spTgt spid="51"/>
                                        </p:tgtEl>
                                        <p:attrNameLst>
                                          <p:attrName>fillcolor</p:attrName>
                                        </p:attrNameLst>
                                      </p:cBhvr>
                                      <p:to>
                                        <a:srgbClr val="00FF00"/>
                                      </p:to>
                                    </p:animClr>
                                    <p:set>
                                      <p:cBhvr>
                                        <p:cTn id="55" dur="500" autoRev="1" fill="remove"/>
                                        <p:tgtEl>
                                          <p:spTgt spid="51"/>
                                        </p:tgtEl>
                                        <p:attrNameLst>
                                          <p:attrName>fill.type</p:attrName>
                                        </p:attrNameLst>
                                      </p:cBhvr>
                                      <p:to>
                                        <p:strVal val="solid"/>
                                      </p:to>
                                    </p:set>
                                    <p:set>
                                      <p:cBhvr>
                                        <p:cTn id="56" dur="500" autoRev="1" fill="remove"/>
                                        <p:tgtEl>
                                          <p:spTgt spid="51"/>
                                        </p:tgtEl>
                                        <p:attrNameLst>
                                          <p:attrName>fill.on</p:attrName>
                                        </p:attrNameLst>
                                      </p:cBhvr>
                                      <p:to>
                                        <p:strVal val="true"/>
                                      </p:to>
                                    </p:set>
                                  </p:childTnLst>
                                </p:cTn>
                              </p:par>
                            </p:childTnLst>
                          </p:cTn>
                        </p:par>
                        <p:par>
                          <p:cTn id="57" fill="hold">
                            <p:stCondLst>
                              <p:cond delay="4500"/>
                            </p:stCondLst>
                            <p:childTnLst>
                              <p:par>
                                <p:cTn id="58" presetID="15" presetClass="entr" presetSubtype="0" fill="hold" nodeType="afterEffect">
                                  <p:stCondLst>
                                    <p:cond delay="0"/>
                                  </p:stCondLst>
                                  <p:childTnLst>
                                    <p:set>
                                      <p:cBhvr>
                                        <p:cTn id="59" dur="1" fill="hold">
                                          <p:stCondLst>
                                            <p:cond delay="0"/>
                                          </p:stCondLst>
                                        </p:cTn>
                                        <p:tgtEl>
                                          <p:spTgt spid="50"/>
                                        </p:tgtEl>
                                        <p:attrNameLst>
                                          <p:attrName>style.visibility</p:attrName>
                                        </p:attrNameLst>
                                      </p:cBhvr>
                                      <p:to>
                                        <p:strVal val="visible"/>
                                      </p:to>
                                    </p:set>
                                    <p:anim calcmode="lin" valueType="num">
                                      <p:cBhvr>
                                        <p:cTn id="60" dur="1000" fill="hold"/>
                                        <p:tgtEl>
                                          <p:spTgt spid="50"/>
                                        </p:tgtEl>
                                        <p:attrNameLst>
                                          <p:attrName>ppt_w</p:attrName>
                                        </p:attrNameLst>
                                      </p:cBhvr>
                                      <p:tavLst>
                                        <p:tav tm="0">
                                          <p:val>
                                            <p:fltVal val="0"/>
                                          </p:val>
                                        </p:tav>
                                        <p:tav tm="100000">
                                          <p:val>
                                            <p:strVal val="#ppt_w"/>
                                          </p:val>
                                        </p:tav>
                                      </p:tavLst>
                                    </p:anim>
                                    <p:anim calcmode="lin" valueType="num">
                                      <p:cBhvr>
                                        <p:cTn id="61" dur="1000" fill="hold"/>
                                        <p:tgtEl>
                                          <p:spTgt spid="50"/>
                                        </p:tgtEl>
                                        <p:attrNameLst>
                                          <p:attrName>ppt_h</p:attrName>
                                        </p:attrNameLst>
                                      </p:cBhvr>
                                      <p:tavLst>
                                        <p:tav tm="0">
                                          <p:val>
                                            <p:fltVal val="0"/>
                                          </p:val>
                                        </p:tav>
                                        <p:tav tm="100000">
                                          <p:val>
                                            <p:strVal val="#ppt_h"/>
                                          </p:val>
                                        </p:tav>
                                      </p:tavLst>
                                    </p:anim>
                                    <p:anim calcmode="lin" valueType="num">
                                      <p:cBhvr>
                                        <p:cTn id="62" dur="1000" fill="hold"/>
                                        <p:tgtEl>
                                          <p:spTgt spid="50"/>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5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nextCondLst>
                <p:cond evt="onClick" delay="0">
                  <p:tgtEl>
                    <p:spTgt spid="43"/>
                  </p:tgtEl>
                </p:cond>
              </p:nextCondLst>
            </p:seq>
          </p:childTnLst>
        </p:cTn>
      </p:par>
    </p:tnLst>
    <p:bldLst>
      <p:bldP spid="44" grpId="0"/>
      <p:bldP spid="44" grpId="1"/>
      <p:bldP spid="44" grpId="2"/>
      <p:bldP spid="51" grpId="0"/>
      <p:bldP spid="5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302559" y="1098044"/>
            <a:ext cx="1125518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3200" b="1"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Mở</a:t>
            </a:r>
            <a:r>
              <a:rPr kumimoji="0" lang="en-US" altLang="en-US" sz="3200" b="1" i="0" u="none" strike="noStrike" cap="none" normalizeH="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một</a:t>
            </a:r>
            <a:r>
              <a:rPr kumimoji="0" lang="en-US" altLang="en-US" sz="3200" b="1" i="0" u="none" strike="noStrike" cap="none" normalizeH="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tài</a:t>
            </a:r>
            <a:r>
              <a:rPr kumimoji="0" lang="en-US" altLang="en-US" sz="3200" b="1" i="0" u="none" strike="noStrike" cap="none" normalizeH="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liệu</a:t>
            </a:r>
            <a:r>
              <a:rPr kumimoji="0" lang="en-US" altLang="en-US" sz="3200" b="1" i="0" u="none" strike="noStrike" cap="none" normalizeH="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trống</a:t>
            </a:r>
            <a:r>
              <a:rPr kumimoji="0" lang="en-US" altLang="en-US" sz="3200" b="1" i="0" u="none" strike="noStrike" cap="none" normalizeH="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sau</a:t>
            </a:r>
            <a:r>
              <a:rPr kumimoji="0" lang="en-US" altLang="en-US" sz="3200" b="1" i="0" u="none" strike="noStrike" cap="none" normalizeH="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smtClean="0">
                <a:latin typeface="Times New Roman" panose="02020603050405020304" pitchFamily="18" charset="0"/>
                <a:ea typeface="Calibri" panose="020F0502020204030204" pitchFamily="34" charset="0"/>
                <a:cs typeface="Times New Roman" panose="02020603050405020304" pitchFamily="18" charset="0"/>
              </a:rPr>
              <a:t>đó</a:t>
            </a:r>
            <a:r>
              <a:rPr lang="en-US" alt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chèn</a:t>
            </a:r>
            <a:r>
              <a:rPr kumimoji="0" lang="en-US" altLang="en-US" sz="3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một</a:t>
            </a:r>
            <a:r>
              <a:rPr kumimoji="0" lang="en-US" altLang="en-US" sz="3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bảng</a:t>
            </a:r>
            <a:r>
              <a:rPr kumimoji="0" lang="en-US" altLang="en-US" sz="3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6 </a:t>
            </a:r>
            <a:r>
              <a:rPr kumimoji="0" lang="en-US" altLang="en-US" sz="3200" b="1"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cột</a:t>
            </a:r>
            <a:r>
              <a:rPr kumimoji="0" lang="en-US" altLang="en-US" sz="3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(Columns) </a:t>
            </a:r>
            <a:r>
              <a:rPr kumimoji="0" lang="en-US" altLang="en-US" sz="3200" b="1"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altLang="en-US" sz="3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4 </a:t>
            </a:r>
            <a:r>
              <a:rPr kumimoji="0" lang="en-US" altLang="en-US" sz="3200" b="1"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dòng</a:t>
            </a:r>
            <a:r>
              <a:rPr kumimoji="0" lang="en-US" altLang="en-US" sz="3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(Rows) </a:t>
            </a:r>
            <a:r>
              <a:rPr kumimoji="0" lang="en-US" altLang="en-US" sz="3200" b="1"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vào</a:t>
            </a:r>
            <a:r>
              <a:rPr kumimoji="0" lang="en-US" altLang="en-US" sz="3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tài</a:t>
            </a:r>
            <a:r>
              <a:rPr kumimoji="0" lang="en-US" altLang="en-US" sz="3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liệu</a:t>
            </a:r>
            <a:r>
              <a:rPr kumimoji="0" lang="en-US" altLang="en-US" sz="3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3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2049" name="Picture 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1942" y="2484544"/>
            <a:ext cx="6642847" cy="41710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7355541" y="0"/>
            <a:ext cx="4836458" cy="981635"/>
          </a:xfrm>
          <a:prstGeom prst="rect">
            <a:avLst/>
          </a:prstGeom>
        </p:spPr>
        <p:txBody>
          <a:bodyPr vert="horz" lIns="91440" tIns="45720" rIns="91440" bIns="45720" rtlCol="0" anchor="ctr">
            <a:normAutofit/>
          </a:bodyPr>
          <a:lstStyle>
            <a:lvl1pPr algn="r">
              <a:lnSpc>
                <a:spcPct val="90000"/>
              </a:lnSpc>
              <a:spcBef>
                <a:spcPct val="0"/>
              </a:spcBef>
              <a:buNone/>
              <a:defRPr sz="4400">
                <a:ln w="0"/>
                <a:effectLst>
                  <a:outerShdw blurRad="38100" dist="19050" dir="2700000" algn="tl" rotWithShape="0">
                    <a:schemeClr val="dk1">
                      <a:alpha val="40000"/>
                    </a:schemeClr>
                  </a:outerShdw>
                </a:effectLst>
                <a:latin typeface="Times New Roman" panose="02020603050405020304" pitchFamily="18" charset="0"/>
                <a:ea typeface="+mj-ea"/>
                <a:cs typeface="Times New Roman" panose="02020603050405020304" pitchFamily="18" charset="0"/>
              </a:defRPr>
            </a:lvl1pPr>
          </a:lstStyle>
          <a:p>
            <a:r>
              <a:rPr lang="en-US" dirty="0" err="1" smtClean="0"/>
              <a:t>Câu</a:t>
            </a:r>
            <a:r>
              <a:rPr lang="en-US" dirty="0" smtClean="0"/>
              <a:t> </a:t>
            </a:r>
            <a:r>
              <a:rPr lang="en-US" dirty="0" err="1" smtClean="0"/>
              <a:t>hỏi</a:t>
            </a:r>
            <a:r>
              <a:rPr lang="en-US" dirty="0" smtClean="0"/>
              <a:t> </a:t>
            </a:r>
            <a:r>
              <a:rPr lang="en-US" dirty="0" err="1" smtClean="0"/>
              <a:t>ôn</a:t>
            </a:r>
            <a:r>
              <a:rPr lang="en-US" dirty="0" smtClean="0"/>
              <a:t> </a:t>
            </a:r>
            <a:r>
              <a:rPr lang="en-US" dirty="0" err="1" smtClean="0"/>
              <a:t>luyện</a:t>
            </a:r>
            <a:endParaRPr lang="en-US" dirty="0"/>
          </a:p>
        </p:txBody>
      </p:sp>
    </p:spTree>
    <p:extLst>
      <p:ext uri="{BB962C8B-B14F-4D97-AF65-F5344CB8AC3E}">
        <p14:creationId xmlns:p14="http://schemas.microsoft.com/office/powerpoint/2010/main" val="1168225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945776" y="1166424"/>
            <a:ext cx="919330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514350" indent="-514350" eaLnBrk="0" fontAlgn="base" hangingPunct="0">
              <a:spcBef>
                <a:spcPct val="0"/>
              </a:spcBef>
              <a:spcAft>
                <a:spcPct val="0"/>
              </a:spcAft>
              <a:buFont typeface="+mj-lt"/>
              <a:buAutoNum type="arabicPeriod" startAt="2"/>
            </a:pP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Căn</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giữa</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bảng</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đã</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smtClean="0">
                <a:latin typeface="Times New Roman" panose="02020603050405020304" pitchFamily="18" charset="0"/>
                <a:ea typeface="Calibri" panose="020F0502020204030204" pitchFamily="34" charset="0"/>
                <a:cs typeface="Times New Roman" panose="02020603050405020304" pitchFamily="18" charset="0"/>
              </a:rPr>
              <a:t>chọn</a:t>
            </a:r>
            <a:endParaRPr lang="en-US" altLang="en-US" sz="3200" b="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073" name="Picture 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718" y="2063564"/>
            <a:ext cx="6414246" cy="401716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7355541" y="0"/>
            <a:ext cx="4836458" cy="981635"/>
          </a:xfrm>
          <a:prstGeom prst="rect">
            <a:avLst/>
          </a:prstGeom>
        </p:spPr>
        <p:txBody>
          <a:bodyPr vert="horz" lIns="91440" tIns="45720" rIns="91440" bIns="45720" rtlCol="0" anchor="ctr">
            <a:normAutofit/>
          </a:bodyPr>
          <a:lstStyle>
            <a:lvl1pPr algn="r">
              <a:lnSpc>
                <a:spcPct val="90000"/>
              </a:lnSpc>
              <a:spcBef>
                <a:spcPct val="0"/>
              </a:spcBef>
              <a:buNone/>
              <a:defRPr sz="4400">
                <a:ln w="0"/>
                <a:effectLst>
                  <a:outerShdw blurRad="38100" dist="19050" dir="2700000" algn="tl" rotWithShape="0">
                    <a:schemeClr val="dk1">
                      <a:alpha val="40000"/>
                    </a:schemeClr>
                  </a:outerShdw>
                </a:effectLst>
                <a:latin typeface="Times New Roman" panose="02020603050405020304" pitchFamily="18" charset="0"/>
                <a:ea typeface="+mj-ea"/>
                <a:cs typeface="Times New Roman" panose="02020603050405020304" pitchFamily="18" charset="0"/>
              </a:defRPr>
            </a:lvl1pPr>
          </a:lstStyle>
          <a:p>
            <a:r>
              <a:rPr lang="en-US" dirty="0" err="1" smtClean="0"/>
              <a:t>Câu</a:t>
            </a:r>
            <a:r>
              <a:rPr lang="en-US" dirty="0" smtClean="0"/>
              <a:t> </a:t>
            </a:r>
            <a:r>
              <a:rPr lang="en-US" dirty="0" err="1" smtClean="0"/>
              <a:t>hỏi</a:t>
            </a:r>
            <a:r>
              <a:rPr lang="en-US" dirty="0" smtClean="0"/>
              <a:t> </a:t>
            </a:r>
            <a:r>
              <a:rPr lang="en-US" dirty="0" err="1" smtClean="0"/>
              <a:t>ôn</a:t>
            </a:r>
            <a:r>
              <a:rPr lang="en-US" dirty="0" smtClean="0"/>
              <a:t> </a:t>
            </a:r>
            <a:r>
              <a:rPr lang="en-US" dirty="0" err="1" smtClean="0"/>
              <a:t>luyện</a:t>
            </a:r>
            <a:endParaRPr lang="en-US" dirty="0"/>
          </a:p>
        </p:txBody>
      </p:sp>
    </p:spTree>
    <p:extLst>
      <p:ext uri="{BB962C8B-B14F-4D97-AF65-F5344CB8AC3E}">
        <p14:creationId xmlns:p14="http://schemas.microsoft.com/office/powerpoint/2010/main" val="2751611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95836" y="1212472"/>
            <a:ext cx="1163170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514350" indent="-514350" eaLnBrk="0" fontAlgn="base" hangingPunct="0">
              <a:spcBef>
                <a:spcPct val="0"/>
              </a:spcBef>
              <a:spcAft>
                <a:spcPct val="0"/>
              </a:spcAft>
              <a:buFont typeface="+mj-lt"/>
              <a:buAutoNum type="arabicPeriod" startAt="3"/>
            </a:pPr>
            <a:r>
              <a:rPr lang="vi-VN" altLang="en-US" sz="3200" b="1" dirty="0" smtClean="0">
                <a:latin typeface="Times New Roman" panose="02020603050405020304" pitchFamily="18" charset="0"/>
                <a:ea typeface="Calibri" panose="020F0502020204030204" pitchFamily="34" charset="0"/>
                <a:cs typeface="Times New Roman" panose="02020603050405020304" pitchFamily="18" charset="0"/>
              </a:rPr>
              <a:t>Cách </a:t>
            </a:r>
            <a:r>
              <a:rPr lang="vi-VN" altLang="en-US" sz="3200" b="1" dirty="0">
                <a:latin typeface="Times New Roman" panose="02020603050405020304" pitchFamily="18" charset="0"/>
                <a:ea typeface="Calibri" panose="020F0502020204030204" pitchFamily="34" charset="0"/>
                <a:cs typeface="Times New Roman" panose="02020603050405020304" pitchFamily="18" charset="0"/>
              </a:rPr>
              <a:t>nào dưới đây là cách thêm hàng vào bảng sau khi nó đã được tạo</a:t>
            </a:r>
            <a:r>
              <a:rPr lang="vi-VN" altLang="en-US" sz="32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vi-VN" altLang="en-US" sz="32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838200" y="2289690"/>
            <a:ext cx="11089342" cy="4164345"/>
          </a:xfrm>
          <a:prstGeom prst="rect">
            <a:avLst/>
          </a:prstGeom>
        </p:spPr>
        <p:txBody>
          <a:bodyPr wrap="square">
            <a:spAutoFit/>
          </a:bodyPr>
          <a:lstStyle/>
          <a:p>
            <a:pPr marL="514350" indent="-514350">
              <a:lnSpc>
                <a:spcPct val="150000"/>
              </a:lnSpc>
              <a:buFont typeface="+mj-lt"/>
              <a:buAutoNum type="alphaLcPeriod"/>
            </a:pPr>
            <a:r>
              <a:rPr lang="vi-VN" sz="3000" dirty="0" smtClean="0">
                <a:latin typeface="+mj-lt"/>
              </a:rPr>
              <a:t>Khi </a:t>
            </a:r>
            <a:r>
              <a:rPr lang="vi-VN" sz="3000" dirty="0">
                <a:latin typeface="+mj-lt"/>
              </a:rPr>
              <a:t>con trỏ nằm trong ô cuối cùng ở hàng dưới cùng, hãy nhấn Tab trên bàn phím.</a:t>
            </a:r>
          </a:p>
          <a:p>
            <a:pPr marL="514350" indent="-514350">
              <a:lnSpc>
                <a:spcPct val="150000"/>
              </a:lnSpc>
              <a:buFont typeface="+mj-lt"/>
              <a:buAutoNum type="alphaLcPeriod"/>
            </a:pPr>
            <a:r>
              <a:rPr lang="vi-VN" sz="3000" dirty="0" smtClean="0">
                <a:latin typeface="+mj-lt"/>
              </a:rPr>
              <a:t>Nhấp </a:t>
            </a:r>
            <a:r>
              <a:rPr lang="vi-VN" sz="3000" dirty="0">
                <a:latin typeface="+mj-lt"/>
              </a:rPr>
              <a:t>chuột phải vào hàng dưới cùng rồi nhấp vào Merge Cells.</a:t>
            </a:r>
          </a:p>
          <a:p>
            <a:pPr marL="514350" indent="-514350">
              <a:lnSpc>
                <a:spcPct val="150000"/>
              </a:lnSpc>
              <a:buFont typeface="+mj-lt"/>
              <a:buAutoNum type="alphaLcPeriod"/>
            </a:pPr>
            <a:r>
              <a:rPr lang="vi-VN" sz="3000" dirty="0" smtClean="0">
                <a:latin typeface="+mj-lt"/>
              </a:rPr>
              <a:t>Không </a:t>
            </a:r>
            <a:r>
              <a:rPr lang="vi-VN" sz="3000" dirty="0">
                <a:latin typeface="+mj-lt"/>
              </a:rPr>
              <a:t>thể thêm hàng sau khi bảng đã được tạo.</a:t>
            </a:r>
          </a:p>
          <a:p>
            <a:pPr marL="514350" indent="-514350">
              <a:lnSpc>
                <a:spcPct val="150000"/>
              </a:lnSpc>
              <a:buFont typeface="+mj-lt"/>
              <a:buAutoNum type="alphaLcPeriod"/>
            </a:pPr>
            <a:r>
              <a:rPr lang="vi-VN" sz="3000" dirty="0" smtClean="0">
                <a:latin typeface="+mj-lt"/>
              </a:rPr>
              <a:t>Chọn </a:t>
            </a:r>
            <a:r>
              <a:rPr lang="vi-VN" sz="3000" dirty="0">
                <a:latin typeface="+mj-lt"/>
              </a:rPr>
              <a:t>(Highlight) bảng rồi nhấp chuột vào Copy, sau đó Paste bên dưới bảng.</a:t>
            </a:r>
          </a:p>
        </p:txBody>
      </p:sp>
      <p:sp>
        <p:nvSpPr>
          <p:cNvPr id="5" name="Title 1"/>
          <p:cNvSpPr txBox="1">
            <a:spLocks/>
          </p:cNvSpPr>
          <p:nvPr/>
        </p:nvSpPr>
        <p:spPr>
          <a:xfrm>
            <a:off x="7355541" y="0"/>
            <a:ext cx="4836458" cy="981635"/>
          </a:xfrm>
          <a:prstGeom prst="rect">
            <a:avLst/>
          </a:prstGeom>
        </p:spPr>
        <p:txBody>
          <a:bodyPr vert="horz" lIns="91440" tIns="45720" rIns="91440" bIns="45720" rtlCol="0" anchor="ctr">
            <a:normAutofit/>
          </a:bodyPr>
          <a:lstStyle>
            <a:lvl1pPr algn="r">
              <a:lnSpc>
                <a:spcPct val="90000"/>
              </a:lnSpc>
              <a:spcBef>
                <a:spcPct val="0"/>
              </a:spcBef>
              <a:buNone/>
              <a:defRPr sz="4400">
                <a:ln w="0"/>
                <a:effectLst>
                  <a:outerShdw blurRad="38100" dist="19050" dir="2700000" algn="tl" rotWithShape="0">
                    <a:schemeClr val="dk1">
                      <a:alpha val="40000"/>
                    </a:schemeClr>
                  </a:outerShdw>
                </a:effectLst>
                <a:latin typeface="Times New Roman" panose="02020603050405020304" pitchFamily="18" charset="0"/>
                <a:ea typeface="+mj-ea"/>
                <a:cs typeface="Times New Roman" panose="02020603050405020304" pitchFamily="18" charset="0"/>
              </a:defRPr>
            </a:lvl1pPr>
          </a:lstStyle>
          <a:p>
            <a:r>
              <a:rPr lang="en-US" dirty="0" err="1" smtClean="0"/>
              <a:t>Câu</a:t>
            </a:r>
            <a:r>
              <a:rPr lang="en-US" dirty="0" smtClean="0"/>
              <a:t> </a:t>
            </a:r>
            <a:r>
              <a:rPr lang="en-US" dirty="0" err="1" smtClean="0"/>
              <a:t>hỏi</a:t>
            </a:r>
            <a:r>
              <a:rPr lang="en-US" dirty="0" smtClean="0"/>
              <a:t> </a:t>
            </a:r>
            <a:r>
              <a:rPr lang="en-US" dirty="0" err="1" smtClean="0"/>
              <a:t>ôn</a:t>
            </a:r>
            <a:r>
              <a:rPr lang="en-US" dirty="0" smtClean="0"/>
              <a:t> </a:t>
            </a:r>
            <a:r>
              <a:rPr lang="en-US" dirty="0" err="1" smtClean="0"/>
              <a:t>luyện</a:t>
            </a:r>
            <a:endParaRPr lang="en-US" dirty="0"/>
          </a:p>
        </p:txBody>
      </p:sp>
    </p:spTree>
    <p:extLst>
      <p:ext uri="{BB962C8B-B14F-4D97-AF65-F5344CB8AC3E}">
        <p14:creationId xmlns:p14="http://schemas.microsoft.com/office/powerpoint/2010/main" val="95895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xit" presetSubtype="0" fill="hold" nodeType="clickEffect">
                                  <p:stCondLst>
                                    <p:cond delay="0"/>
                                  </p:stCondLst>
                                  <p:childTnLst>
                                    <p:animScale>
                                      <p:cBhvr>
                                        <p:cTn id="6" dur="1000" accel="50000">
                                          <p:stCondLst>
                                            <p:cond delay="0"/>
                                          </p:stCondLst>
                                        </p:cTn>
                                        <p:tgtEl>
                                          <p:spTgt spid="4">
                                            <p:txEl>
                                              <p:pRg st="1" end="1"/>
                                            </p:txEl>
                                          </p:spTgt>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7" dur="1000" accel="50000">
                                          <p:stCondLst>
                                            <p:cond delay="0"/>
                                          </p:stCondLst>
                                        </p:cTn>
                                        <p:tgtEl>
                                          <p:spTgt spid="4">
                                            <p:txEl>
                                              <p:pRg st="1" end="1"/>
                                            </p:txEl>
                                          </p:spTgt>
                                        </p:tgtEl>
                                        <p:attrNameLst>
                                          <p:attrName>ppt_x</p:attrName>
                                          <p:attrName>ppt_y</p:attrName>
                                        </p:attrNameLst>
                                      </p:cBhvr>
                                    </p:animMotion>
                                    <p:animEffect transition="out" filter="fade">
                                      <p:cBhvr>
                                        <p:cTn id="8" dur="1000"/>
                                        <p:tgtEl>
                                          <p:spTgt spid="4">
                                            <p:txEl>
                                              <p:pRg st="1" end="1"/>
                                            </p:txEl>
                                          </p:spTgt>
                                        </p:tgtEl>
                                      </p:cBhvr>
                                    </p:animEffect>
                                    <p:set>
                                      <p:cBhvr>
                                        <p:cTn id="9" dur="1" fill="hold">
                                          <p:stCondLst>
                                            <p:cond delay="999"/>
                                          </p:stCondLst>
                                        </p:cTn>
                                        <p:tgtEl>
                                          <p:spTgt spid="4">
                                            <p:txEl>
                                              <p:pRg st="1" end="1"/>
                                            </p:txEl>
                                          </p:spTgt>
                                        </p:tgtEl>
                                        <p:attrNameLst>
                                          <p:attrName>style.visibility</p:attrName>
                                        </p:attrNameLst>
                                      </p:cBhvr>
                                      <p:to>
                                        <p:strVal val="hidden"/>
                                      </p:to>
                                    </p:set>
                                  </p:childTnLst>
                                </p:cTn>
                              </p:par>
                              <p:par>
                                <p:cTn id="10" presetID="52" presetClass="exit" presetSubtype="0" fill="hold" nodeType="withEffect">
                                  <p:stCondLst>
                                    <p:cond delay="0"/>
                                  </p:stCondLst>
                                  <p:childTnLst>
                                    <p:animScale>
                                      <p:cBhvr>
                                        <p:cTn id="11" dur="1000" accel="50000">
                                          <p:stCondLst>
                                            <p:cond delay="0"/>
                                          </p:stCondLst>
                                        </p:cTn>
                                        <p:tgtEl>
                                          <p:spTgt spid="4">
                                            <p:txEl>
                                              <p:pRg st="2" end="2"/>
                                            </p:txEl>
                                          </p:spTgt>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 dur="1000" accel="50000">
                                          <p:stCondLst>
                                            <p:cond delay="0"/>
                                          </p:stCondLst>
                                        </p:cTn>
                                        <p:tgtEl>
                                          <p:spTgt spid="4">
                                            <p:txEl>
                                              <p:pRg st="2" end="2"/>
                                            </p:txEl>
                                          </p:spTgt>
                                        </p:tgtEl>
                                        <p:attrNameLst>
                                          <p:attrName>ppt_x</p:attrName>
                                          <p:attrName>ppt_y</p:attrName>
                                        </p:attrNameLst>
                                      </p:cBhvr>
                                    </p:animMotion>
                                    <p:animEffect transition="out" filter="fade">
                                      <p:cBhvr>
                                        <p:cTn id="13" dur="1000"/>
                                        <p:tgtEl>
                                          <p:spTgt spid="4">
                                            <p:txEl>
                                              <p:pRg st="2" end="2"/>
                                            </p:txEl>
                                          </p:spTgt>
                                        </p:tgtEl>
                                      </p:cBhvr>
                                    </p:animEffect>
                                    <p:set>
                                      <p:cBhvr>
                                        <p:cTn id="14" dur="1" fill="hold">
                                          <p:stCondLst>
                                            <p:cond delay="999"/>
                                          </p:stCondLst>
                                        </p:cTn>
                                        <p:tgtEl>
                                          <p:spTgt spid="4">
                                            <p:txEl>
                                              <p:pRg st="2" end="2"/>
                                            </p:txEl>
                                          </p:spTgt>
                                        </p:tgtEl>
                                        <p:attrNameLst>
                                          <p:attrName>style.visibility</p:attrName>
                                        </p:attrNameLst>
                                      </p:cBhvr>
                                      <p:to>
                                        <p:strVal val="hidden"/>
                                      </p:to>
                                    </p:set>
                                  </p:childTnLst>
                                </p:cTn>
                              </p:par>
                              <p:par>
                                <p:cTn id="15" presetID="52" presetClass="exit" presetSubtype="0" fill="hold" nodeType="withEffect">
                                  <p:stCondLst>
                                    <p:cond delay="0"/>
                                  </p:stCondLst>
                                  <p:childTnLst>
                                    <p:animScale>
                                      <p:cBhvr>
                                        <p:cTn id="16" dur="1000" accel="50000">
                                          <p:stCondLst>
                                            <p:cond delay="0"/>
                                          </p:stCondLst>
                                        </p:cTn>
                                        <p:tgtEl>
                                          <p:spTgt spid="4">
                                            <p:txEl>
                                              <p:pRg st="3" end="3"/>
                                            </p:txEl>
                                          </p:spTgt>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7" dur="1000" accel="50000">
                                          <p:stCondLst>
                                            <p:cond delay="0"/>
                                          </p:stCondLst>
                                        </p:cTn>
                                        <p:tgtEl>
                                          <p:spTgt spid="4">
                                            <p:txEl>
                                              <p:pRg st="3" end="3"/>
                                            </p:txEl>
                                          </p:spTgt>
                                        </p:tgtEl>
                                        <p:attrNameLst>
                                          <p:attrName>ppt_x</p:attrName>
                                          <p:attrName>ppt_y</p:attrName>
                                        </p:attrNameLst>
                                      </p:cBhvr>
                                    </p:animMotion>
                                    <p:animEffect transition="out" filter="fade">
                                      <p:cBhvr>
                                        <p:cTn id="18" dur="1000"/>
                                        <p:tgtEl>
                                          <p:spTgt spid="4">
                                            <p:txEl>
                                              <p:pRg st="3" end="3"/>
                                            </p:txEl>
                                          </p:spTgt>
                                        </p:tgtEl>
                                      </p:cBhvr>
                                    </p:animEffect>
                                    <p:set>
                                      <p:cBhvr>
                                        <p:cTn id="19" dur="1" fill="hold">
                                          <p:stCondLst>
                                            <p:cond delay="999"/>
                                          </p:stCondLst>
                                        </p:cTn>
                                        <p:tgtEl>
                                          <p:spTgt spid="4">
                                            <p:txEl>
                                              <p:pRg st="3" end="3"/>
                                            </p:txEl>
                                          </p:spTgt>
                                        </p:tgtEl>
                                        <p:attrNameLst>
                                          <p:attrName>style.visibility</p:attrName>
                                        </p:attrNameLst>
                                      </p:cBhvr>
                                      <p:to>
                                        <p:strVal val="hidden"/>
                                      </p:to>
                                    </p:set>
                                  </p:childTnLst>
                                </p:cTn>
                              </p:par>
                            </p:childTnLst>
                          </p:cTn>
                        </p:par>
                        <p:par>
                          <p:cTn id="20" fill="hold">
                            <p:stCondLst>
                              <p:cond delay="1000"/>
                            </p:stCondLst>
                            <p:childTnLst>
                              <p:par>
                                <p:cTn id="21" presetID="27" presetClass="emph" presetSubtype="0" repeatCount="indefinite" fill="remove" nodeType="afterEffect">
                                  <p:stCondLst>
                                    <p:cond delay="0"/>
                                  </p:stCondLst>
                                  <p:iterate type="lt">
                                    <p:tmPct val="10000"/>
                                  </p:iterate>
                                  <p:childTnLst>
                                    <p:animClr clrSpc="rgb" dir="cw">
                                      <p:cBhvr override="childStyle">
                                        <p:cTn id="22" dur="250" autoRev="1" fill="remove"/>
                                        <p:tgtEl>
                                          <p:spTgt spid="4">
                                            <p:txEl>
                                              <p:pRg st="0" end="0"/>
                                            </p:txEl>
                                          </p:spTgt>
                                        </p:tgtEl>
                                        <p:attrNameLst>
                                          <p:attrName>style.color</p:attrName>
                                        </p:attrNameLst>
                                      </p:cBhvr>
                                      <p:to>
                                        <a:srgbClr val="00FF00"/>
                                      </p:to>
                                    </p:animClr>
                                    <p:animClr clrSpc="rgb" dir="cw">
                                      <p:cBhvr>
                                        <p:cTn id="23" dur="250" autoRev="1" fill="remove"/>
                                        <p:tgtEl>
                                          <p:spTgt spid="4">
                                            <p:txEl>
                                              <p:pRg st="0" end="0"/>
                                            </p:txEl>
                                          </p:spTgt>
                                        </p:tgtEl>
                                        <p:attrNameLst>
                                          <p:attrName>fillcolor</p:attrName>
                                        </p:attrNameLst>
                                      </p:cBhvr>
                                      <p:to>
                                        <a:srgbClr val="00FF00"/>
                                      </p:to>
                                    </p:animClr>
                                    <p:set>
                                      <p:cBhvr>
                                        <p:cTn id="24" dur="250" autoRev="1" fill="remove"/>
                                        <p:tgtEl>
                                          <p:spTgt spid="4">
                                            <p:txEl>
                                              <p:pRg st="0" end="0"/>
                                            </p:txEl>
                                          </p:spTgt>
                                        </p:tgtEl>
                                        <p:attrNameLst>
                                          <p:attrName>fill.type</p:attrName>
                                        </p:attrNameLst>
                                      </p:cBhvr>
                                      <p:to>
                                        <p:strVal val="solid"/>
                                      </p:to>
                                    </p:set>
                                    <p:set>
                                      <p:cBhvr>
                                        <p:cTn id="25" dur="250" autoRev="1" fill="remove"/>
                                        <p:tgtEl>
                                          <p:spTgt spid="4">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C3 Spar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3 Spark" id="{F708D391-5E25-4EA8-8D84-6B4D7E82B245}" vid="{99BD5698-61F0-43FB-A25E-A119831677D6}"/>
    </a:ext>
  </a:extLst>
</a:theme>
</file>

<file path=docProps/app.xml><?xml version="1.0" encoding="utf-8"?>
<Properties xmlns="http://schemas.openxmlformats.org/officeDocument/2006/extended-properties" xmlns:vt="http://schemas.openxmlformats.org/officeDocument/2006/docPropsVTypes">
  <Template>IC3 Spark</Template>
  <TotalTime>13894</TotalTime>
  <Words>618</Words>
  <Application>Microsoft Office PowerPoint</Application>
  <PresentationFormat>Widescreen</PresentationFormat>
  <Paragraphs>118</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Agency FB</vt:lpstr>
      <vt:lpstr>Arial</vt:lpstr>
      <vt:lpstr>Calibri</vt:lpstr>
      <vt:lpstr>Calibri Light</vt:lpstr>
      <vt:lpstr>Times New Roman</vt:lpstr>
      <vt:lpstr>UTM Duepuntozero</vt:lpstr>
      <vt:lpstr>Wingdings</vt:lpstr>
      <vt:lpstr>IC3 Spark</vt:lpstr>
      <vt:lpstr>Luyện tập tin học</vt:lpstr>
      <vt:lpstr>Hoạt động: Tìm hiểu kiến thức</vt:lpstr>
      <vt:lpstr>Hoạt động: Tìm hiểu kiến thức</vt:lpstr>
      <vt:lpstr>Hoạt động: Tìm hiểu kiến thức</vt:lpstr>
      <vt:lpstr>Hoạt động: Tìm hiểu kiến thức</vt:lpstr>
      <vt:lpstr>Hoạt động: Tìm hiểu kiến thức</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LUYỆN TẬP TIN HỌC</dc:title>
  <dc:creator>Phat Tai Nguyen</dc:creator>
  <cp:lastModifiedBy>Phat Tai Nguyen</cp:lastModifiedBy>
  <cp:revision>240</cp:revision>
  <dcterms:created xsi:type="dcterms:W3CDTF">2017-11-01T03:28:55Z</dcterms:created>
  <dcterms:modified xsi:type="dcterms:W3CDTF">2018-08-08T07:14:26Z</dcterms:modified>
</cp:coreProperties>
</file>